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1"/>
  </p:sldMasterIdLst>
  <p:notesMasterIdLst>
    <p:notesMasterId r:id="rId37"/>
  </p:notesMasterIdLst>
  <p:sldIdLst>
    <p:sldId id="256" r:id="rId2"/>
    <p:sldId id="280" r:id="rId3"/>
    <p:sldId id="265" r:id="rId4"/>
    <p:sldId id="303" r:id="rId5"/>
    <p:sldId id="258" r:id="rId6"/>
    <p:sldId id="269" r:id="rId7"/>
    <p:sldId id="259" r:id="rId8"/>
    <p:sldId id="270" r:id="rId9"/>
    <p:sldId id="292" r:id="rId10"/>
    <p:sldId id="293" r:id="rId11"/>
    <p:sldId id="289" r:id="rId12"/>
    <p:sldId id="290" r:id="rId13"/>
    <p:sldId id="268" r:id="rId14"/>
    <p:sldId id="266" r:id="rId15"/>
    <p:sldId id="304" r:id="rId16"/>
    <p:sldId id="260" r:id="rId17"/>
    <p:sldId id="288" r:id="rId18"/>
    <p:sldId id="307" r:id="rId19"/>
    <p:sldId id="261" r:id="rId20"/>
    <p:sldId id="308" r:id="rId21"/>
    <p:sldId id="302" r:id="rId22"/>
    <p:sldId id="271" r:id="rId23"/>
    <p:sldId id="306" r:id="rId24"/>
    <p:sldId id="274" r:id="rId25"/>
    <p:sldId id="272" r:id="rId26"/>
    <p:sldId id="298" r:id="rId27"/>
    <p:sldId id="275" r:id="rId28"/>
    <p:sldId id="299" r:id="rId29"/>
    <p:sldId id="283" r:id="rId30"/>
    <p:sldId id="300" r:id="rId31"/>
    <p:sldId id="277" r:id="rId32"/>
    <p:sldId id="301" r:id="rId33"/>
    <p:sldId id="279" r:id="rId34"/>
    <p:sldId id="264" r:id="rId35"/>
    <p:sldId id="291" r:id="rId36"/>
  </p:sldIdLst>
  <p:sldSz cx="9144000" cy="6858000" type="screen4x3"/>
  <p:notesSz cx="6742113" cy="9875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7AA868-EB40-B84F-AEB7-AF5128C69866}" v="9" dt="2025-10-21T22:38:14.928"/>
    <p1510:client id="{EA56DE9A-950E-4598-BB56-F39E64823A7D}" v="2" dt="2025-10-22T05:33:18.2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208"/>
    <p:restoredTop sz="82537" autoAdjust="0"/>
  </p:normalViewPr>
  <p:slideViewPr>
    <p:cSldViewPr snapToGrid="0" snapToObjects="1">
      <p:cViewPr varScale="1">
        <p:scale>
          <a:sx n="44" d="100"/>
          <a:sy n="44" d="100"/>
        </p:scale>
        <p:origin x="1628" y="2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藤原洋一" userId="2400c8df-9cbb-4017-ac1a-31fa031f6bf6" providerId="ADAL" clId="{B268F9E8-5ED7-5BB6-89FA-367344B59773}"/>
    <pc:docChg chg="undo custSel addSld delSld modSld sldOrd">
      <pc:chgData name="藤原洋一" userId="2400c8df-9cbb-4017-ac1a-31fa031f6bf6" providerId="ADAL" clId="{B268F9E8-5ED7-5BB6-89FA-367344B59773}" dt="2025-10-21T22:37:34.699" v="463"/>
      <pc:docMkLst>
        <pc:docMk/>
      </pc:docMkLst>
      <pc:sldChg chg="del">
        <pc:chgData name="藤原洋一" userId="2400c8df-9cbb-4017-ac1a-31fa031f6bf6" providerId="ADAL" clId="{B268F9E8-5ED7-5BB6-89FA-367344B59773}" dt="2025-10-21T22:11:31.039" v="13" actId="2696"/>
        <pc:sldMkLst>
          <pc:docMk/>
          <pc:sldMk cId="0" sldId="257"/>
        </pc:sldMkLst>
      </pc:sldChg>
      <pc:sldChg chg="modSp mod">
        <pc:chgData name="藤原洋一" userId="2400c8df-9cbb-4017-ac1a-31fa031f6bf6" providerId="ADAL" clId="{B268F9E8-5ED7-5BB6-89FA-367344B59773}" dt="2025-10-21T22:18:41.814" v="17" actId="1076"/>
        <pc:sldMkLst>
          <pc:docMk/>
          <pc:sldMk cId="0" sldId="258"/>
        </pc:sldMkLst>
        <pc:spChg chg="mod">
          <ac:chgData name="藤原洋一" userId="2400c8df-9cbb-4017-ac1a-31fa031f6bf6" providerId="ADAL" clId="{B268F9E8-5ED7-5BB6-89FA-367344B59773}" dt="2025-10-21T22:18:41.814" v="17" actId="1076"/>
          <ac:spMkLst>
            <pc:docMk/>
            <pc:sldMk cId="0" sldId="258"/>
            <ac:spMk id="3" creationId="{00000000-0000-0000-0000-000000000000}"/>
          </ac:spMkLst>
        </pc:spChg>
      </pc:sldChg>
      <pc:sldChg chg="ord">
        <pc:chgData name="藤原洋一" userId="2400c8df-9cbb-4017-ac1a-31fa031f6bf6" providerId="ADAL" clId="{B268F9E8-5ED7-5BB6-89FA-367344B59773}" dt="2025-10-21T22:24:17.516" v="314" actId="20578"/>
        <pc:sldMkLst>
          <pc:docMk/>
          <pc:sldMk cId="0" sldId="259"/>
        </pc:sldMkLst>
      </pc:sldChg>
      <pc:sldChg chg="modNotesTx">
        <pc:chgData name="藤原洋一" userId="2400c8df-9cbb-4017-ac1a-31fa031f6bf6" providerId="ADAL" clId="{B268F9E8-5ED7-5BB6-89FA-367344B59773}" dt="2025-10-21T22:30:32.179" v="440" actId="20577"/>
        <pc:sldMkLst>
          <pc:docMk/>
          <pc:sldMk cId="0" sldId="260"/>
        </pc:sldMkLst>
      </pc:sldChg>
      <pc:sldChg chg="modSp mod ord">
        <pc:chgData name="藤原洋一" userId="2400c8df-9cbb-4017-ac1a-31fa031f6bf6" providerId="ADAL" clId="{B268F9E8-5ED7-5BB6-89FA-367344B59773}" dt="2025-10-21T22:36:47.723" v="461" actId="1076"/>
        <pc:sldMkLst>
          <pc:docMk/>
          <pc:sldMk cId="0" sldId="264"/>
        </pc:sldMkLst>
        <pc:spChg chg="mod">
          <ac:chgData name="藤原洋一" userId="2400c8df-9cbb-4017-ac1a-31fa031f6bf6" providerId="ADAL" clId="{B268F9E8-5ED7-5BB6-89FA-367344B59773}" dt="2025-10-21T22:36:40.607" v="459" actId="1076"/>
          <ac:spMkLst>
            <pc:docMk/>
            <pc:sldMk cId="0" sldId="264"/>
            <ac:spMk id="2" creationId="{00000000-0000-0000-0000-000000000000}"/>
          </ac:spMkLst>
        </pc:spChg>
        <pc:spChg chg="mod">
          <ac:chgData name="藤原洋一" userId="2400c8df-9cbb-4017-ac1a-31fa031f6bf6" providerId="ADAL" clId="{B268F9E8-5ED7-5BB6-89FA-367344B59773}" dt="2025-10-21T22:36:47.723" v="461" actId="1076"/>
          <ac:spMkLst>
            <pc:docMk/>
            <pc:sldMk cId="0" sldId="264"/>
            <ac:spMk id="3" creationId="{00000000-0000-0000-0000-000000000000}"/>
          </ac:spMkLst>
        </pc:spChg>
      </pc:sldChg>
      <pc:sldChg chg="modSp mod">
        <pc:chgData name="藤原洋一" userId="2400c8df-9cbb-4017-ac1a-31fa031f6bf6" providerId="ADAL" clId="{B268F9E8-5ED7-5BB6-89FA-367344B59773}" dt="2025-10-21T22:11:40.594" v="15" actId="1076"/>
        <pc:sldMkLst>
          <pc:docMk/>
          <pc:sldMk cId="2730594705" sldId="265"/>
        </pc:sldMkLst>
        <pc:spChg chg="mod">
          <ac:chgData name="藤原洋一" userId="2400c8df-9cbb-4017-ac1a-31fa031f6bf6" providerId="ADAL" clId="{B268F9E8-5ED7-5BB6-89FA-367344B59773}" dt="2025-10-21T22:11:40.594" v="15" actId="1076"/>
          <ac:spMkLst>
            <pc:docMk/>
            <pc:sldMk cId="2730594705" sldId="265"/>
            <ac:spMk id="3" creationId="{0322AB93-7C57-A89B-054A-E178ED6202AF}"/>
          </ac:spMkLst>
        </pc:spChg>
      </pc:sldChg>
      <pc:sldChg chg="ord">
        <pc:chgData name="藤原洋一" userId="2400c8df-9cbb-4017-ac1a-31fa031f6bf6" providerId="ADAL" clId="{B268F9E8-5ED7-5BB6-89FA-367344B59773}" dt="2025-10-21T22:24:43.649" v="317" actId="20578"/>
        <pc:sldMkLst>
          <pc:docMk/>
          <pc:sldMk cId="2080112221" sldId="266"/>
        </pc:sldMkLst>
      </pc:sldChg>
      <pc:sldChg chg="ord">
        <pc:chgData name="藤原洋一" userId="2400c8df-9cbb-4017-ac1a-31fa031f6bf6" providerId="ADAL" clId="{B268F9E8-5ED7-5BB6-89FA-367344B59773}" dt="2025-10-21T22:28:35.213" v="392" actId="20578"/>
        <pc:sldMkLst>
          <pc:docMk/>
          <pc:sldMk cId="866992976" sldId="268"/>
        </pc:sldMkLst>
      </pc:sldChg>
      <pc:sldChg chg="modSp mod modNotesTx">
        <pc:chgData name="藤原洋一" userId="2400c8df-9cbb-4017-ac1a-31fa031f6bf6" providerId="ADAL" clId="{B268F9E8-5ED7-5BB6-89FA-367344B59773}" dt="2025-10-21T22:20:16.211" v="133" actId="1076"/>
        <pc:sldMkLst>
          <pc:docMk/>
          <pc:sldMk cId="538374497" sldId="269"/>
        </pc:sldMkLst>
        <pc:spChg chg="mod">
          <ac:chgData name="藤原洋一" userId="2400c8df-9cbb-4017-ac1a-31fa031f6bf6" providerId="ADAL" clId="{B268F9E8-5ED7-5BB6-89FA-367344B59773}" dt="2025-10-21T22:20:16.211" v="133" actId="1076"/>
          <ac:spMkLst>
            <pc:docMk/>
            <pc:sldMk cId="538374497" sldId="269"/>
            <ac:spMk id="3" creationId="{E75B2C53-82D5-7E03-1E6D-1D0ECB0890B7}"/>
          </ac:spMkLst>
        </pc:spChg>
      </pc:sldChg>
      <pc:sldChg chg="modSp mod modNotesTx">
        <pc:chgData name="藤原洋一" userId="2400c8df-9cbb-4017-ac1a-31fa031f6bf6" providerId="ADAL" clId="{B268F9E8-5ED7-5BB6-89FA-367344B59773}" dt="2025-10-21T22:23:56.017" v="313" actId="207"/>
        <pc:sldMkLst>
          <pc:docMk/>
          <pc:sldMk cId="468940367" sldId="270"/>
        </pc:sldMkLst>
        <pc:spChg chg="mod">
          <ac:chgData name="藤原洋一" userId="2400c8df-9cbb-4017-ac1a-31fa031f6bf6" providerId="ADAL" clId="{B268F9E8-5ED7-5BB6-89FA-367344B59773}" dt="2025-10-21T22:23:56.017" v="313" actId="207"/>
          <ac:spMkLst>
            <pc:docMk/>
            <pc:sldMk cId="468940367" sldId="270"/>
            <ac:spMk id="3" creationId="{F2F8E692-3045-6089-97B9-897F3F53A197}"/>
          </ac:spMkLst>
        </pc:spChg>
      </pc:sldChg>
      <pc:sldChg chg="add">
        <pc:chgData name="藤原洋一" userId="2400c8df-9cbb-4017-ac1a-31fa031f6bf6" providerId="ADAL" clId="{B268F9E8-5ED7-5BB6-89FA-367344B59773}" dt="2025-10-21T22:37:34.699" v="463"/>
        <pc:sldMkLst>
          <pc:docMk/>
          <pc:sldMk cId="1087333073" sldId="271"/>
        </pc:sldMkLst>
      </pc:sldChg>
      <pc:sldChg chg="del">
        <pc:chgData name="藤原洋一" userId="2400c8df-9cbb-4017-ac1a-31fa031f6bf6" providerId="ADAL" clId="{B268F9E8-5ED7-5BB6-89FA-367344B59773}" dt="2025-10-21T22:37:14.296" v="462" actId="2696"/>
        <pc:sldMkLst>
          <pc:docMk/>
          <pc:sldMk cId="1843304572" sldId="271"/>
        </pc:sldMkLst>
      </pc:sldChg>
      <pc:sldChg chg="add">
        <pc:chgData name="藤原洋一" userId="2400c8df-9cbb-4017-ac1a-31fa031f6bf6" providerId="ADAL" clId="{B268F9E8-5ED7-5BB6-89FA-367344B59773}" dt="2025-10-21T22:33:32.527" v="448"/>
        <pc:sldMkLst>
          <pc:docMk/>
          <pc:sldMk cId="863130295" sldId="288"/>
        </pc:sldMkLst>
      </pc:sldChg>
      <pc:sldChg chg="del">
        <pc:chgData name="藤原洋一" userId="2400c8df-9cbb-4017-ac1a-31fa031f6bf6" providerId="ADAL" clId="{B268F9E8-5ED7-5BB6-89FA-367344B59773}" dt="2025-10-21T22:33:20.291" v="447" actId="2696"/>
        <pc:sldMkLst>
          <pc:docMk/>
          <pc:sldMk cId="1788592385" sldId="288"/>
        </pc:sldMkLst>
      </pc:sldChg>
      <pc:sldChg chg="modSp mod">
        <pc:chgData name="藤原洋一" userId="2400c8df-9cbb-4017-ac1a-31fa031f6bf6" providerId="ADAL" clId="{B268F9E8-5ED7-5BB6-89FA-367344B59773}" dt="2025-10-21T22:28:19.030" v="391" actId="207"/>
        <pc:sldMkLst>
          <pc:docMk/>
          <pc:sldMk cId="3312536951" sldId="289"/>
        </pc:sldMkLst>
        <pc:spChg chg="mod">
          <ac:chgData name="藤原洋一" userId="2400c8df-9cbb-4017-ac1a-31fa031f6bf6" providerId="ADAL" clId="{B268F9E8-5ED7-5BB6-89FA-367344B59773}" dt="2025-10-21T22:28:19.030" v="391" actId="207"/>
          <ac:spMkLst>
            <pc:docMk/>
            <pc:sldMk cId="3312536951" sldId="289"/>
            <ac:spMk id="3" creationId="{7260F095-17A1-4D04-ED6E-79D6E136BEFC}"/>
          </ac:spMkLst>
        </pc:spChg>
      </pc:sldChg>
      <pc:sldChg chg="modSp mod">
        <pc:chgData name="藤原洋一" userId="2400c8df-9cbb-4017-ac1a-31fa031f6bf6" providerId="ADAL" clId="{B268F9E8-5ED7-5BB6-89FA-367344B59773}" dt="2025-10-21T22:29:55.852" v="409" actId="20577"/>
        <pc:sldMkLst>
          <pc:docMk/>
          <pc:sldMk cId="3317654176" sldId="290"/>
        </pc:sldMkLst>
        <pc:spChg chg="mod">
          <ac:chgData name="藤原洋一" userId="2400c8df-9cbb-4017-ac1a-31fa031f6bf6" providerId="ADAL" clId="{B268F9E8-5ED7-5BB6-89FA-367344B59773}" dt="2025-10-21T22:29:55.852" v="409" actId="20577"/>
          <ac:spMkLst>
            <pc:docMk/>
            <pc:sldMk cId="3317654176" sldId="290"/>
            <ac:spMk id="3" creationId="{8AC049F3-B36B-E0ED-E507-A93849A68F8C}"/>
          </ac:spMkLst>
        </pc:spChg>
      </pc:sldChg>
      <pc:sldChg chg="modNotesTx">
        <pc:chgData name="藤原洋一" userId="2400c8df-9cbb-4017-ac1a-31fa031f6bf6" providerId="ADAL" clId="{B268F9E8-5ED7-5BB6-89FA-367344B59773}" dt="2025-10-21T22:25:08.175" v="377" actId="20577"/>
        <pc:sldMkLst>
          <pc:docMk/>
          <pc:sldMk cId="1558365199" sldId="292"/>
        </pc:sldMkLst>
      </pc:sldChg>
      <pc:sldChg chg="modSp mod">
        <pc:chgData name="藤原洋一" userId="2400c8df-9cbb-4017-ac1a-31fa031f6bf6" providerId="ADAL" clId="{B268F9E8-5ED7-5BB6-89FA-367344B59773}" dt="2025-10-21T22:27:49.264" v="390" actId="207"/>
        <pc:sldMkLst>
          <pc:docMk/>
          <pc:sldMk cId="1765997747" sldId="293"/>
        </pc:sldMkLst>
        <pc:spChg chg="mod">
          <ac:chgData name="藤原洋一" userId="2400c8df-9cbb-4017-ac1a-31fa031f6bf6" providerId="ADAL" clId="{B268F9E8-5ED7-5BB6-89FA-367344B59773}" dt="2025-10-21T22:27:49.264" v="390" actId="207"/>
          <ac:spMkLst>
            <pc:docMk/>
            <pc:sldMk cId="1765997747" sldId="293"/>
            <ac:spMk id="4" creationId="{A0B0B830-A08A-A595-8E9A-0AD389753976}"/>
          </ac:spMkLst>
        </pc:spChg>
      </pc:sldChg>
      <pc:sldChg chg="add">
        <pc:chgData name="藤原洋一" userId="2400c8df-9cbb-4017-ac1a-31fa031f6bf6" providerId="ADAL" clId="{B268F9E8-5ED7-5BB6-89FA-367344B59773}" dt="2025-10-21T22:35:28.006" v="453"/>
        <pc:sldMkLst>
          <pc:docMk/>
          <pc:sldMk cId="2572162303" sldId="302"/>
        </pc:sldMkLst>
      </pc:sldChg>
      <pc:sldChg chg="addSp delSp modSp new del mod setBg">
        <pc:chgData name="藤原洋一" userId="2400c8df-9cbb-4017-ac1a-31fa031f6bf6" providerId="ADAL" clId="{B268F9E8-5ED7-5BB6-89FA-367344B59773}" dt="2025-10-21T22:35:19.969" v="452" actId="2696"/>
        <pc:sldMkLst>
          <pc:docMk/>
          <pc:sldMk cId="3582972775" sldId="302"/>
        </pc:sldMkLst>
      </pc:sldChg>
      <pc:sldChg chg="modSp add mod">
        <pc:chgData name="藤原洋一" userId="2400c8df-9cbb-4017-ac1a-31fa031f6bf6" providerId="ADAL" clId="{B268F9E8-5ED7-5BB6-89FA-367344B59773}" dt="2025-10-21T22:31:02.090" v="442" actId="207"/>
        <pc:sldMkLst>
          <pc:docMk/>
          <pc:sldMk cId="563328039" sldId="303"/>
        </pc:sldMkLst>
        <pc:spChg chg="mod">
          <ac:chgData name="藤原洋一" userId="2400c8df-9cbb-4017-ac1a-31fa031f6bf6" providerId="ADAL" clId="{B268F9E8-5ED7-5BB6-89FA-367344B59773}" dt="2025-10-21T22:31:02.090" v="442" actId="207"/>
          <ac:spMkLst>
            <pc:docMk/>
            <pc:sldMk cId="563328039" sldId="303"/>
            <ac:spMk id="3" creationId="{E08E9675-200E-434E-DDCA-5DA002704247}"/>
          </ac:spMkLst>
        </pc:spChg>
      </pc:sldChg>
      <pc:sldChg chg="modSp add mod">
        <pc:chgData name="藤原洋一" userId="2400c8df-9cbb-4017-ac1a-31fa031f6bf6" providerId="ADAL" clId="{B268F9E8-5ED7-5BB6-89FA-367344B59773}" dt="2025-10-21T22:31:18.039" v="444" actId="207"/>
        <pc:sldMkLst>
          <pc:docMk/>
          <pc:sldMk cId="4048308297" sldId="304"/>
        </pc:sldMkLst>
        <pc:spChg chg="mod">
          <ac:chgData name="藤原洋一" userId="2400c8df-9cbb-4017-ac1a-31fa031f6bf6" providerId="ADAL" clId="{B268F9E8-5ED7-5BB6-89FA-367344B59773}" dt="2025-10-21T22:31:18.039" v="444" actId="207"/>
          <ac:spMkLst>
            <pc:docMk/>
            <pc:sldMk cId="4048308297" sldId="304"/>
            <ac:spMk id="3" creationId="{DFC05146-FEFF-1DE2-7604-C98FBB583305}"/>
          </ac:spMkLst>
        </pc:spChg>
      </pc:sldChg>
      <pc:sldChg chg="modSp add del mod">
        <pc:chgData name="藤原洋一" userId="2400c8df-9cbb-4017-ac1a-31fa031f6bf6" providerId="ADAL" clId="{B268F9E8-5ED7-5BB6-89FA-367344B59773}" dt="2025-10-21T22:36:18.165" v="458" actId="2696"/>
        <pc:sldMkLst>
          <pc:docMk/>
          <pc:sldMk cId="100542152" sldId="305"/>
        </pc:sldMkLst>
        <pc:spChg chg="mod">
          <ac:chgData name="藤原洋一" userId="2400c8df-9cbb-4017-ac1a-31fa031f6bf6" providerId="ADAL" clId="{B268F9E8-5ED7-5BB6-89FA-367344B59773}" dt="2025-10-21T22:32:52.336" v="446" actId="207"/>
          <ac:spMkLst>
            <pc:docMk/>
            <pc:sldMk cId="100542152" sldId="305"/>
            <ac:spMk id="3" creationId="{267E4C8A-B00C-1DAC-1573-055531C89583}"/>
          </ac:spMkLst>
        </pc:spChg>
      </pc:sldChg>
      <pc:sldChg chg="modSp add mod">
        <pc:chgData name="藤原洋一" userId="2400c8df-9cbb-4017-ac1a-31fa031f6bf6" providerId="ADAL" clId="{B268F9E8-5ED7-5BB6-89FA-367344B59773}" dt="2025-10-21T22:34:34.250" v="451" actId="207"/>
        <pc:sldMkLst>
          <pc:docMk/>
          <pc:sldMk cId="4019262024" sldId="306"/>
        </pc:sldMkLst>
        <pc:spChg chg="mod">
          <ac:chgData name="藤原洋一" userId="2400c8df-9cbb-4017-ac1a-31fa031f6bf6" providerId="ADAL" clId="{B268F9E8-5ED7-5BB6-89FA-367344B59773}" dt="2025-10-21T22:34:34.250" v="451" actId="207"/>
          <ac:spMkLst>
            <pc:docMk/>
            <pc:sldMk cId="4019262024" sldId="306"/>
            <ac:spMk id="3" creationId="{A16AF1CE-58F4-B524-90B2-3CE388A68522}"/>
          </ac:spMkLst>
        </pc:spChg>
      </pc:sldChg>
      <pc:sldChg chg="modSp add mod">
        <pc:chgData name="藤原洋一" userId="2400c8df-9cbb-4017-ac1a-31fa031f6bf6" providerId="ADAL" clId="{B268F9E8-5ED7-5BB6-89FA-367344B59773}" dt="2025-10-21T22:35:47.579" v="456" actId="207"/>
        <pc:sldMkLst>
          <pc:docMk/>
          <pc:sldMk cId="4449054" sldId="307"/>
        </pc:sldMkLst>
        <pc:spChg chg="mod">
          <ac:chgData name="藤原洋一" userId="2400c8df-9cbb-4017-ac1a-31fa031f6bf6" providerId="ADAL" clId="{B268F9E8-5ED7-5BB6-89FA-367344B59773}" dt="2025-10-21T22:35:47.579" v="456" actId="207"/>
          <ac:spMkLst>
            <pc:docMk/>
            <pc:sldMk cId="4449054" sldId="307"/>
            <ac:spMk id="3" creationId="{7A91AD6F-DE73-4091-9464-65A4F8CF61E1}"/>
          </ac:spMkLst>
        </pc:spChg>
      </pc:sldChg>
    </pc:docChg>
  </pc:docChgLst>
  <pc:docChgLst>
    <pc:chgData name="藤原洋一" userId="2400c8df-9cbb-4017-ac1a-31fa031f6bf6" providerId="ADAL" clId="{035AD390-3645-4A80-8830-A1CD3A6D836F}"/>
    <pc:docChg chg="undo custSel addSld delSld modSld sldOrd modNotesMaster">
      <pc:chgData name="藤原洋一" userId="2400c8df-9cbb-4017-ac1a-31fa031f6bf6" providerId="ADAL" clId="{035AD390-3645-4A80-8830-A1CD3A6D836F}" dt="2025-10-22T06:19:21.323" v="3215" actId="20577"/>
      <pc:docMkLst>
        <pc:docMk/>
      </pc:docMkLst>
      <pc:sldChg chg="modSp mod">
        <pc:chgData name="藤原洋一" userId="2400c8df-9cbb-4017-ac1a-31fa031f6bf6" providerId="ADAL" clId="{035AD390-3645-4A80-8830-A1CD3A6D836F}" dt="2025-09-07T07:29:33.446" v="2" actId="14100"/>
        <pc:sldMkLst>
          <pc:docMk/>
          <pc:sldMk cId="0" sldId="256"/>
        </pc:sldMkLst>
      </pc:sldChg>
      <pc:sldChg chg="modSp mod modNotesTx">
        <pc:chgData name="藤原洋一" userId="2400c8df-9cbb-4017-ac1a-31fa031f6bf6" providerId="ADAL" clId="{035AD390-3645-4A80-8830-A1CD3A6D836F}" dt="2025-09-26T02:41:07.521" v="1662" actId="115"/>
        <pc:sldMkLst>
          <pc:docMk/>
          <pc:sldMk cId="0" sldId="257"/>
        </pc:sldMkLst>
      </pc:sldChg>
      <pc:sldChg chg="modSp mod">
        <pc:chgData name="藤原洋一" userId="2400c8df-9cbb-4017-ac1a-31fa031f6bf6" providerId="ADAL" clId="{035AD390-3645-4A80-8830-A1CD3A6D836F}" dt="2025-09-26T02:41:14.674" v="1666" actId="20577"/>
        <pc:sldMkLst>
          <pc:docMk/>
          <pc:sldMk cId="0" sldId="258"/>
        </pc:sldMkLst>
        <pc:spChg chg="mod">
          <ac:chgData name="藤原洋一" userId="2400c8df-9cbb-4017-ac1a-31fa031f6bf6" providerId="ADAL" clId="{035AD390-3645-4A80-8830-A1CD3A6D836F}" dt="2025-09-26T02:41:14.674" v="1666" actId="20577"/>
          <ac:spMkLst>
            <pc:docMk/>
            <pc:sldMk cId="0" sldId="258"/>
            <ac:spMk id="2" creationId="{00000000-0000-0000-0000-000000000000}"/>
          </ac:spMkLst>
        </pc:spChg>
      </pc:sldChg>
      <pc:sldChg chg="addSp delSp modSp mod">
        <pc:chgData name="藤原洋一" userId="2400c8df-9cbb-4017-ac1a-31fa031f6bf6" providerId="ADAL" clId="{035AD390-3645-4A80-8830-A1CD3A6D836F}" dt="2025-09-07T09:01:29.523" v="29" actId="1076"/>
        <pc:sldMkLst>
          <pc:docMk/>
          <pc:sldMk cId="0" sldId="259"/>
        </pc:sldMkLst>
      </pc:sldChg>
      <pc:sldChg chg="addSp modSp mod">
        <pc:chgData name="藤原洋一" userId="2400c8df-9cbb-4017-ac1a-31fa031f6bf6" providerId="ADAL" clId="{035AD390-3645-4A80-8830-A1CD3A6D836F}" dt="2025-10-22T05:28:47.241" v="2702" actId="27636"/>
        <pc:sldMkLst>
          <pc:docMk/>
          <pc:sldMk cId="0" sldId="260"/>
        </pc:sldMkLst>
        <pc:spChg chg="mod">
          <ac:chgData name="藤原洋一" userId="2400c8df-9cbb-4017-ac1a-31fa031f6bf6" providerId="ADAL" clId="{035AD390-3645-4A80-8830-A1CD3A6D836F}" dt="2025-09-30T08:07:14.776" v="1996" actId="20577"/>
          <ac:spMkLst>
            <pc:docMk/>
            <pc:sldMk cId="0" sldId="260"/>
            <ac:spMk id="2" creationId="{00000000-0000-0000-0000-000000000000}"/>
          </ac:spMkLst>
        </pc:spChg>
        <pc:spChg chg="mod">
          <ac:chgData name="藤原洋一" userId="2400c8df-9cbb-4017-ac1a-31fa031f6bf6" providerId="ADAL" clId="{035AD390-3645-4A80-8830-A1CD3A6D836F}" dt="2025-10-22T05:28:47.241" v="2702" actId="27636"/>
          <ac:spMkLst>
            <pc:docMk/>
            <pc:sldMk cId="0" sldId="260"/>
            <ac:spMk id="3" creationId="{00000000-0000-0000-0000-000000000000}"/>
          </ac:spMkLst>
        </pc:spChg>
      </pc:sldChg>
      <pc:sldChg chg="modSp mod">
        <pc:chgData name="藤原洋一" userId="2400c8df-9cbb-4017-ac1a-31fa031f6bf6" providerId="ADAL" clId="{035AD390-3645-4A80-8830-A1CD3A6D836F}" dt="2025-09-30T08:33:33.819" v="2632" actId="20577"/>
        <pc:sldMkLst>
          <pc:docMk/>
          <pc:sldMk cId="0" sldId="261"/>
        </pc:sldMkLst>
        <pc:spChg chg="mod">
          <ac:chgData name="藤原洋一" userId="2400c8df-9cbb-4017-ac1a-31fa031f6bf6" providerId="ADAL" clId="{035AD390-3645-4A80-8830-A1CD3A6D836F}" dt="2025-09-30T08:30:34.239" v="2586" actId="20577"/>
          <ac:spMkLst>
            <pc:docMk/>
            <pc:sldMk cId="0" sldId="261"/>
            <ac:spMk id="2" creationId="{00000000-0000-0000-0000-000000000000}"/>
          </ac:spMkLst>
        </pc:spChg>
        <pc:spChg chg="mod">
          <ac:chgData name="藤原洋一" userId="2400c8df-9cbb-4017-ac1a-31fa031f6bf6" providerId="ADAL" clId="{035AD390-3645-4A80-8830-A1CD3A6D836F}" dt="2025-09-30T08:33:33.819" v="2632" actId="20577"/>
          <ac:spMkLst>
            <pc:docMk/>
            <pc:sldMk cId="0" sldId="261"/>
            <ac:spMk id="3" creationId="{00000000-0000-0000-0000-000000000000}"/>
          </ac:spMkLst>
        </pc:spChg>
      </pc:sldChg>
      <pc:sldChg chg="modSp del mod">
        <pc:chgData name="藤原洋一" userId="2400c8df-9cbb-4017-ac1a-31fa031f6bf6" providerId="ADAL" clId="{035AD390-3645-4A80-8830-A1CD3A6D836F}" dt="2025-09-30T08:46:45.783" v="2689" actId="47"/>
        <pc:sldMkLst>
          <pc:docMk/>
          <pc:sldMk cId="0" sldId="263"/>
        </pc:sldMkLst>
      </pc:sldChg>
      <pc:sldChg chg="modSp mod">
        <pc:chgData name="藤原洋一" userId="2400c8df-9cbb-4017-ac1a-31fa031f6bf6" providerId="ADAL" clId="{035AD390-3645-4A80-8830-A1CD3A6D836F}" dt="2025-10-22T05:44:35.985" v="3157" actId="27636"/>
        <pc:sldMkLst>
          <pc:docMk/>
          <pc:sldMk cId="0" sldId="264"/>
        </pc:sldMkLst>
        <pc:spChg chg="mod">
          <ac:chgData name="藤原洋一" userId="2400c8df-9cbb-4017-ac1a-31fa031f6bf6" providerId="ADAL" clId="{035AD390-3645-4A80-8830-A1CD3A6D836F}" dt="2025-10-16T02:56:13.331" v="2694" actId="6549"/>
          <ac:spMkLst>
            <pc:docMk/>
            <pc:sldMk cId="0" sldId="264"/>
            <ac:spMk id="2" creationId="{00000000-0000-0000-0000-000000000000}"/>
          </ac:spMkLst>
        </pc:spChg>
        <pc:spChg chg="mod">
          <ac:chgData name="藤原洋一" userId="2400c8df-9cbb-4017-ac1a-31fa031f6bf6" providerId="ADAL" clId="{035AD390-3645-4A80-8830-A1CD3A6D836F}" dt="2025-10-22T05:44:35.985" v="3157" actId="27636"/>
          <ac:spMkLst>
            <pc:docMk/>
            <pc:sldMk cId="0" sldId="264"/>
            <ac:spMk id="3" creationId="{00000000-0000-0000-0000-000000000000}"/>
          </ac:spMkLst>
        </pc:spChg>
      </pc:sldChg>
      <pc:sldChg chg="modSp new mod">
        <pc:chgData name="藤原洋一" userId="2400c8df-9cbb-4017-ac1a-31fa031f6bf6" providerId="ADAL" clId="{035AD390-3645-4A80-8830-A1CD3A6D836F}" dt="2025-09-07T08:53:36.478" v="15" actId="1076"/>
        <pc:sldMkLst>
          <pc:docMk/>
          <pc:sldMk cId="2730594705" sldId="265"/>
        </pc:sldMkLst>
      </pc:sldChg>
      <pc:sldChg chg="addSp delSp modSp new mod">
        <pc:chgData name="藤原洋一" userId="2400c8df-9cbb-4017-ac1a-31fa031f6bf6" providerId="ADAL" clId="{035AD390-3645-4A80-8830-A1CD3A6D836F}" dt="2025-09-07T09:19:28.825" v="113" actId="6549"/>
        <pc:sldMkLst>
          <pc:docMk/>
          <pc:sldMk cId="2080112221" sldId="266"/>
        </pc:sldMkLst>
      </pc:sldChg>
      <pc:sldChg chg="addSp modSp new del mod">
        <pc:chgData name="藤原洋一" userId="2400c8df-9cbb-4017-ac1a-31fa031f6bf6" providerId="ADAL" clId="{035AD390-3645-4A80-8830-A1CD3A6D836F}" dt="2025-09-07T09:16:44.226" v="69" actId="47"/>
        <pc:sldMkLst>
          <pc:docMk/>
          <pc:sldMk cId="2600081033" sldId="266"/>
        </pc:sldMkLst>
      </pc:sldChg>
      <pc:sldChg chg="addSp delSp modSp new del mod">
        <pc:chgData name="藤原洋一" userId="2400c8df-9cbb-4017-ac1a-31fa031f6bf6" providerId="ADAL" clId="{035AD390-3645-4A80-8830-A1CD3A6D836F}" dt="2025-09-30T08:24:11.838" v="2582" actId="47"/>
        <pc:sldMkLst>
          <pc:docMk/>
          <pc:sldMk cId="81439958" sldId="267"/>
        </pc:sldMkLst>
      </pc:sldChg>
      <pc:sldChg chg="addSp modSp new mod">
        <pc:chgData name="藤原洋一" userId="2400c8df-9cbb-4017-ac1a-31fa031f6bf6" providerId="ADAL" clId="{035AD390-3645-4A80-8830-A1CD3A6D836F}" dt="2025-09-30T08:24:03.146" v="2581" actId="207"/>
        <pc:sldMkLst>
          <pc:docMk/>
          <pc:sldMk cId="866992976" sldId="268"/>
        </pc:sldMkLst>
        <pc:spChg chg="add mod">
          <ac:chgData name="藤原洋一" userId="2400c8df-9cbb-4017-ac1a-31fa031f6bf6" providerId="ADAL" clId="{035AD390-3645-4A80-8830-A1CD3A6D836F}" dt="2025-09-30T08:24:03.146" v="2581" actId="207"/>
          <ac:spMkLst>
            <pc:docMk/>
            <pc:sldMk cId="866992976" sldId="268"/>
            <ac:spMk id="3" creationId="{D9C8D794-E841-CED0-5939-3774BAB1209C}"/>
          </ac:spMkLst>
        </pc:spChg>
        <pc:spChg chg="add mod">
          <ac:chgData name="藤原洋一" userId="2400c8df-9cbb-4017-ac1a-31fa031f6bf6" providerId="ADAL" clId="{035AD390-3645-4A80-8830-A1CD3A6D836F}" dt="2025-09-30T08:23:27.526" v="2558" actId="1038"/>
          <ac:spMkLst>
            <pc:docMk/>
            <pc:sldMk cId="866992976" sldId="268"/>
            <ac:spMk id="4" creationId="{C5A8CAE2-9FE9-D7BE-61D9-6496CD29D262}"/>
          </ac:spMkLst>
        </pc:spChg>
      </pc:sldChg>
      <pc:sldChg chg="modSp new mod">
        <pc:chgData name="藤原洋一" userId="2400c8df-9cbb-4017-ac1a-31fa031f6bf6" providerId="ADAL" clId="{035AD390-3645-4A80-8830-A1CD3A6D836F}" dt="2025-09-09T03:57:14.563" v="930" actId="27636"/>
        <pc:sldMkLst>
          <pc:docMk/>
          <pc:sldMk cId="538374497" sldId="269"/>
        </pc:sldMkLst>
      </pc:sldChg>
      <pc:sldChg chg="modSp new mod">
        <pc:chgData name="藤原洋一" userId="2400c8df-9cbb-4017-ac1a-31fa031f6bf6" providerId="ADAL" clId="{035AD390-3645-4A80-8830-A1CD3A6D836F}" dt="2025-09-09T04:06:06.096" v="968" actId="20577"/>
        <pc:sldMkLst>
          <pc:docMk/>
          <pc:sldMk cId="468940367" sldId="270"/>
        </pc:sldMkLst>
      </pc:sldChg>
      <pc:sldChg chg="modSp mod">
        <pc:chgData name="藤原洋一" userId="2400c8df-9cbb-4017-ac1a-31fa031f6bf6" providerId="ADAL" clId="{035AD390-3645-4A80-8830-A1CD3A6D836F}" dt="2025-10-22T05:43:13.421" v="3057" actId="20577"/>
        <pc:sldMkLst>
          <pc:docMk/>
          <pc:sldMk cId="1087333073" sldId="271"/>
        </pc:sldMkLst>
        <pc:spChg chg="mod">
          <ac:chgData name="藤原洋一" userId="2400c8df-9cbb-4017-ac1a-31fa031f6bf6" providerId="ADAL" clId="{035AD390-3645-4A80-8830-A1CD3A6D836F}" dt="2025-10-22T05:43:13.421" v="3057" actId="20577"/>
          <ac:spMkLst>
            <pc:docMk/>
            <pc:sldMk cId="1087333073" sldId="271"/>
            <ac:spMk id="3" creationId="{9C68B674-D637-D1DD-2DD6-6DA8AEE2CB62}"/>
          </ac:spMkLst>
        </pc:spChg>
      </pc:sldChg>
      <pc:sldChg chg="modSp mod">
        <pc:chgData name="藤原洋一" userId="2400c8df-9cbb-4017-ac1a-31fa031f6bf6" providerId="ADAL" clId="{035AD390-3645-4A80-8830-A1CD3A6D836F}" dt="2025-09-18T04:31:38.315" v="1003" actId="20577"/>
        <pc:sldMkLst>
          <pc:docMk/>
          <pc:sldMk cId="1843304572" sldId="271"/>
        </pc:sldMkLst>
      </pc:sldChg>
      <pc:sldChg chg="addSp modSp">
        <pc:chgData name="藤原洋一" userId="2400c8df-9cbb-4017-ac1a-31fa031f6bf6" providerId="ADAL" clId="{035AD390-3645-4A80-8830-A1CD3A6D836F}" dt="2025-09-30T08:37:41.581" v="2649"/>
        <pc:sldMkLst>
          <pc:docMk/>
          <pc:sldMk cId="2937660228" sldId="272"/>
        </pc:sldMkLst>
      </pc:sldChg>
      <pc:sldChg chg="del modNotesTx">
        <pc:chgData name="藤原洋一" userId="2400c8df-9cbb-4017-ac1a-31fa031f6bf6" providerId="ADAL" clId="{035AD390-3645-4A80-8830-A1CD3A6D836F}" dt="2025-09-30T08:36:54.014" v="2645" actId="47"/>
        <pc:sldMkLst>
          <pc:docMk/>
          <pc:sldMk cId="490992255" sldId="273"/>
        </pc:sldMkLst>
      </pc:sldChg>
      <pc:sldChg chg="modSp mod">
        <pc:chgData name="藤原洋一" userId="2400c8df-9cbb-4017-ac1a-31fa031f6bf6" providerId="ADAL" clId="{035AD390-3645-4A80-8830-A1CD3A6D836F}" dt="2025-09-30T08:39:45.449" v="2673" actId="27636"/>
        <pc:sldMkLst>
          <pc:docMk/>
          <pc:sldMk cId="44481650" sldId="274"/>
        </pc:sldMkLst>
        <pc:spChg chg="mod">
          <ac:chgData name="藤原洋一" userId="2400c8df-9cbb-4017-ac1a-31fa031f6bf6" providerId="ADAL" clId="{035AD390-3645-4A80-8830-A1CD3A6D836F}" dt="2025-09-30T08:34:07.319" v="2636" actId="6549"/>
          <ac:spMkLst>
            <pc:docMk/>
            <pc:sldMk cId="44481650" sldId="274"/>
            <ac:spMk id="2" creationId="{EE9B44EF-A03A-4760-8589-BF48016BA0EB}"/>
          </ac:spMkLst>
        </pc:spChg>
        <pc:spChg chg="mod">
          <ac:chgData name="藤原洋一" userId="2400c8df-9cbb-4017-ac1a-31fa031f6bf6" providerId="ADAL" clId="{035AD390-3645-4A80-8830-A1CD3A6D836F}" dt="2025-09-30T08:39:45.449" v="2673" actId="27636"/>
          <ac:spMkLst>
            <pc:docMk/>
            <pc:sldMk cId="44481650" sldId="274"/>
            <ac:spMk id="3" creationId="{851DFBC3-B37A-EEBF-CB4E-5F34E66C7513}"/>
          </ac:spMkLst>
        </pc:spChg>
      </pc:sldChg>
      <pc:sldChg chg="ord">
        <pc:chgData name="藤原洋一" userId="2400c8df-9cbb-4017-ac1a-31fa031f6bf6" providerId="ADAL" clId="{035AD390-3645-4A80-8830-A1CD3A6D836F}" dt="2025-10-16T02:56:28.504" v="2696"/>
        <pc:sldMkLst>
          <pc:docMk/>
          <pc:sldMk cId="159764345" sldId="277"/>
        </pc:sldMkLst>
      </pc:sldChg>
      <pc:sldChg chg="modSp mod">
        <pc:chgData name="藤原洋一" userId="2400c8df-9cbb-4017-ac1a-31fa031f6bf6" providerId="ADAL" clId="{035AD390-3645-4A80-8830-A1CD3A6D836F}" dt="2025-10-22T06:19:21.323" v="3215" actId="20577"/>
        <pc:sldMkLst>
          <pc:docMk/>
          <pc:sldMk cId="0" sldId="280"/>
        </pc:sldMkLst>
        <pc:spChg chg="mod">
          <ac:chgData name="藤原洋一" userId="2400c8df-9cbb-4017-ac1a-31fa031f6bf6" providerId="ADAL" clId="{035AD390-3645-4A80-8830-A1CD3A6D836F}" dt="2025-10-22T06:19:21.323" v="3215" actId="20577"/>
          <ac:spMkLst>
            <pc:docMk/>
            <pc:sldMk cId="0" sldId="280"/>
            <ac:spMk id="7" creationId="{13EBE6D1-9CE2-7FFA-D7EE-0D3A23C5AEC4}"/>
          </ac:spMkLst>
        </pc:spChg>
      </pc:sldChg>
      <pc:sldChg chg="del">
        <pc:chgData name="藤原洋一" userId="2400c8df-9cbb-4017-ac1a-31fa031f6bf6" providerId="ADAL" clId="{035AD390-3645-4A80-8830-A1CD3A6D836F}" dt="2025-09-30T08:37:00.655" v="2646" actId="47"/>
        <pc:sldMkLst>
          <pc:docMk/>
          <pc:sldMk cId="826569701" sldId="284"/>
        </pc:sldMkLst>
      </pc:sldChg>
      <pc:sldChg chg="del">
        <pc:chgData name="藤原洋一" userId="2400c8df-9cbb-4017-ac1a-31fa031f6bf6" providerId="ADAL" clId="{035AD390-3645-4A80-8830-A1CD3A6D836F}" dt="2025-09-30T08:38:13.037" v="2656" actId="47"/>
        <pc:sldMkLst>
          <pc:docMk/>
          <pc:sldMk cId="1147345929" sldId="285"/>
        </pc:sldMkLst>
      </pc:sldChg>
      <pc:sldChg chg="del">
        <pc:chgData name="藤原洋一" userId="2400c8df-9cbb-4017-ac1a-31fa031f6bf6" providerId="ADAL" clId="{035AD390-3645-4A80-8830-A1CD3A6D836F}" dt="2025-09-30T08:38:31.619" v="2659" actId="47"/>
        <pc:sldMkLst>
          <pc:docMk/>
          <pc:sldMk cId="2848409257" sldId="286"/>
        </pc:sldMkLst>
      </pc:sldChg>
      <pc:sldChg chg="del">
        <pc:chgData name="藤原洋一" userId="2400c8df-9cbb-4017-ac1a-31fa031f6bf6" providerId="ADAL" clId="{035AD390-3645-4A80-8830-A1CD3A6D836F}" dt="2025-09-30T08:45:58.611" v="2686" actId="47"/>
        <pc:sldMkLst>
          <pc:docMk/>
          <pc:sldMk cId="2165606355" sldId="287"/>
        </pc:sldMkLst>
      </pc:sldChg>
      <pc:sldChg chg="ord">
        <pc:chgData name="藤原洋一" userId="2400c8df-9cbb-4017-ac1a-31fa031f6bf6" providerId="ADAL" clId="{035AD390-3645-4A80-8830-A1CD3A6D836F}" dt="2025-10-22T05:32:28.510" v="2704"/>
        <pc:sldMkLst>
          <pc:docMk/>
          <pc:sldMk cId="863130295" sldId="288"/>
        </pc:sldMkLst>
      </pc:sldChg>
      <pc:sldChg chg="addSp delSp modSp add mod setBg">
        <pc:chgData name="藤原洋一" userId="2400c8df-9cbb-4017-ac1a-31fa031f6bf6" providerId="ADAL" clId="{035AD390-3645-4A80-8830-A1CD3A6D836F}" dt="2025-09-30T07:52:12.471" v="1802" actId="20577"/>
        <pc:sldMkLst>
          <pc:docMk/>
          <pc:sldMk cId="1788592385" sldId="288"/>
        </pc:sldMkLst>
      </pc:sldChg>
      <pc:sldChg chg="modSp new mod">
        <pc:chgData name="藤原洋一" userId="2400c8df-9cbb-4017-ac1a-31fa031f6bf6" providerId="ADAL" clId="{035AD390-3645-4A80-8830-A1CD3A6D836F}" dt="2025-09-18T04:49:14.568" v="1173" actId="20577"/>
        <pc:sldMkLst>
          <pc:docMk/>
          <pc:sldMk cId="3312536951" sldId="289"/>
        </pc:sldMkLst>
      </pc:sldChg>
      <pc:sldChg chg="modSp add mod">
        <pc:chgData name="藤原洋一" userId="2400c8df-9cbb-4017-ac1a-31fa031f6bf6" providerId="ADAL" clId="{035AD390-3645-4A80-8830-A1CD3A6D836F}" dt="2025-09-30T08:05:03.239" v="1880" actId="1036"/>
        <pc:sldMkLst>
          <pc:docMk/>
          <pc:sldMk cId="3317654176" sldId="290"/>
        </pc:sldMkLst>
        <pc:spChg chg="mod">
          <ac:chgData name="藤原洋一" userId="2400c8df-9cbb-4017-ac1a-31fa031f6bf6" providerId="ADAL" clId="{035AD390-3645-4A80-8830-A1CD3A6D836F}" dt="2025-09-30T08:05:03.239" v="1880" actId="1036"/>
          <ac:spMkLst>
            <pc:docMk/>
            <pc:sldMk cId="3317654176" sldId="290"/>
            <ac:spMk id="3" creationId="{8AC049F3-B36B-E0ED-E507-A93849A68F8C}"/>
          </ac:spMkLst>
        </pc:spChg>
      </pc:sldChg>
      <pc:sldChg chg="addSp modSp add mod ord">
        <pc:chgData name="藤原洋一" userId="2400c8df-9cbb-4017-ac1a-31fa031f6bf6" providerId="ADAL" clId="{035AD390-3645-4A80-8830-A1CD3A6D836F}" dt="2025-10-22T05:44:50.103" v="3173" actId="20577"/>
        <pc:sldMkLst>
          <pc:docMk/>
          <pc:sldMk cId="379674646" sldId="291"/>
        </pc:sldMkLst>
        <pc:spChg chg="mod">
          <ac:chgData name="藤原洋一" userId="2400c8df-9cbb-4017-ac1a-31fa031f6bf6" providerId="ADAL" clId="{035AD390-3645-4A80-8830-A1CD3A6D836F}" dt="2025-10-22T05:44:50.103" v="3173" actId="20577"/>
          <ac:spMkLst>
            <pc:docMk/>
            <pc:sldMk cId="379674646" sldId="291"/>
            <ac:spMk id="2" creationId="{7F89B033-FB6C-4415-525F-12887C68BC19}"/>
          </ac:spMkLst>
        </pc:spChg>
        <pc:spChg chg="mod">
          <ac:chgData name="藤原洋一" userId="2400c8df-9cbb-4017-ac1a-31fa031f6bf6" providerId="ADAL" clId="{035AD390-3645-4A80-8830-A1CD3A6D836F}" dt="2025-09-30T07:58:47.523" v="1839" actId="20577"/>
          <ac:spMkLst>
            <pc:docMk/>
            <pc:sldMk cId="379674646" sldId="291"/>
            <ac:spMk id="3" creationId="{5377BAAD-80B3-05C1-F9C7-7A2E31A4CA42}"/>
          </ac:spMkLst>
        </pc:spChg>
        <pc:graphicFrameChg chg="add mod">
          <ac:chgData name="藤原洋一" userId="2400c8df-9cbb-4017-ac1a-31fa031f6bf6" providerId="ADAL" clId="{035AD390-3645-4A80-8830-A1CD3A6D836F}" dt="2025-09-30T07:59:00.490" v="1858"/>
          <ac:graphicFrameMkLst>
            <pc:docMk/>
            <pc:sldMk cId="379674646" sldId="291"/>
            <ac:graphicFrameMk id="4" creationId="{C21F2DC9-6B20-C30A-7D4A-754315D843FA}"/>
          </ac:graphicFrameMkLst>
        </pc:graphicFrameChg>
      </pc:sldChg>
      <pc:sldChg chg="addSp delSp modSp add mod">
        <pc:chgData name="藤原洋一" userId="2400c8df-9cbb-4017-ac1a-31fa031f6bf6" providerId="ADAL" clId="{035AD390-3645-4A80-8830-A1CD3A6D836F}" dt="2025-09-26T02:45:23.666" v="1723" actId="20577"/>
        <pc:sldMkLst>
          <pc:docMk/>
          <pc:sldMk cId="1558365199" sldId="292"/>
        </pc:sldMkLst>
        <pc:spChg chg="mod">
          <ac:chgData name="藤原洋一" userId="2400c8df-9cbb-4017-ac1a-31fa031f6bf6" providerId="ADAL" clId="{035AD390-3645-4A80-8830-A1CD3A6D836F}" dt="2025-09-26T02:45:23.666" v="1723" actId="20577"/>
          <ac:spMkLst>
            <pc:docMk/>
            <pc:sldMk cId="1558365199" sldId="292"/>
            <ac:spMk id="2" creationId="{7ECB9D7F-E1D5-32E2-8BF8-587AD25B7E82}"/>
          </ac:spMkLst>
        </pc:spChg>
        <pc:spChg chg="add mod">
          <ac:chgData name="藤原洋一" userId="2400c8df-9cbb-4017-ac1a-31fa031f6bf6" providerId="ADAL" clId="{035AD390-3645-4A80-8830-A1CD3A6D836F}" dt="2025-09-26T02:44:40.016" v="1711" actId="115"/>
          <ac:spMkLst>
            <pc:docMk/>
            <pc:sldMk cId="1558365199" sldId="292"/>
            <ac:spMk id="4" creationId="{9064EFC2-5CB4-C597-CBAD-BDCBA5AAF042}"/>
          </ac:spMkLst>
        </pc:spChg>
      </pc:sldChg>
      <pc:sldChg chg="modSp add mod">
        <pc:chgData name="藤原洋一" userId="2400c8df-9cbb-4017-ac1a-31fa031f6bf6" providerId="ADAL" clId="{035AD390-3645-4A80-8830-A1CD3A6D836F}" dt="2025-09-26T02:46:40.968" v="1724" actId="20577"/>
        <pc:sldMkLst>
          <pc:docMk/>
          <pc:sldMk cId="1765997747" sldId="293"/>
        </pc:sldMkLst>
        <pc:spChg chg="mod">
          <ac:chgData name="藤原洋一" userId="2400c8df-9cbb-4017-ac1a-31fa031f6bf6" providerId="ADAL" clId="{035AD390-3645-4A80-8830-A1CD3A6D836F}" dt="2025-09-26T02:45:19.074" v="1720" actId="20577"/>
          <ac:spMkLst>
            <pc:docMk/>
            <pc:sldMk cId="1765997747" sldId="293"/>
            <ac:spMk id="2" creationId="{37DE60FD-4657-C232-E290-3F5EE782E8D8}"/>
          </ac:spMkLst>
        </pc:spChg>
        <pc:spChg chg="mod">
          <ac:chgData name="藤原洋一" userId="2400c8df-9cbb-4017-ac1a-31fa031f6bf6" providerId="ADAL" clId="{035AD390-3645-4A80-8830-A1CD3A6D836F}" dt="2025-09-26T02:46:40.968" v="1724" actId="20577"/>
          <ac:spMkLst>
            <pc:docMk/>
            <pc:sldMk cId="1765997747" sldId="293"/>
            <ac:spMk id="4" creationId="{A0B0B830-A08A-A595-8E9A-0AD389753976}"/>
          </ac:spMkLst>
        </pc:spChg>
      </pc:sldChg>
      <pc:sldChg chg="new del">
        <pc:chgData name="藤原洋一" userId="2400c8df-9cbb-4017-ac1a-31fa031f6bf6" providerId="ADAL" clId="{035AD390-3645-4A80-8830-A1CD3A6D836F}" dt="2025-09-30T08:46:50.391" v="2690" actId="47"/>
        <pc:sldMkLst>
          <pc:docMk/>
          <pc:sldMk cId="902793072" sldId="294"/>
        </pc:sldMkLst>
      </pc:sldChg>
      <pc:sldChg chg="modSp add del mod ord">
        <pc:chgData name="藤原洋一" userId="2400c8df-9cbb-4017-ac1a-31fa031f6bf6" providerId="ADAL" clId="{035AD390-3645-4A80-8830-A1CD3A6D836F}" dt="2025-09-30T08:39:54.432" v="2675" actId="47"/>
        <pc:sldMkLst>
          <pc:docMk/>
          <pc:sldMk cId="238335179" sldId="295"/>
        </pc:sldMkLst>
      </pc:sldChg>
      <pc:sldChg chg="modSp add del mod">
        <pc:chgData name="藤原洋一" userId="2400c8df-9cbb-4017-ac1a-31fa031f6bf6" providerId="ADAL" clId="{035AD390-3645-4A80-8830-A1CD3A6D836F}" dt="2025-09-30T08:44:03.083" v="2678" actId="47"/>
        <pc:sldMkLst>
          <pc:docMk/>
          <pc:sldMk cId="1045685693" sldId="296"/>
        </pc:sldMkLst>
      </pc:sldChg>
      <pc:sldChg chg="modSp add del mod">
        <pc:chgData name="藤原洋一" userId="2400c8df-9cbb-4017-ac1a-31fa031f6bf6" providerId="ADAL" clId="{035AD390-3645-4A80-8830-A1CD3A6D836F}" dt="2025-09-30T08:44:49.585" v="2682" actId="47"/>
        <pc:sldMkLst>
          <pc:docMk/>
          <pc:sldMk cId="1874048845" sldId="297"/>
        </pc:sldMkLst>
      </pc:sldChg>
      <pc:sldChg chg="modSp add mod">
        <pc:chgData name="藤原洋一" userId="2400c8df-9cbb-4017-ac1a-31fa031f6bf6" providerId="ADAL" clId="{035AD390-3645-4A80-8830-A1CD3A6D836F}" dt="2025-09-30T08:44:18.776" v="2680" actId="207"/>
        <pc:sldMkLst>
          <pc:docMk/>
          <pc:sldMk cId="1187118587" sldId="298"/>
        </pc:sldMkLst>
        <pc:spChg chg="mod">
          <ac:chgData name="藤原洋一" userId="2400c8df-9cbb-4017-ac1a-31fa031f6bf6" providerId="ADAL" clId="{035AD390-3645-4A80-8830-A1CD3A6D836F}" dt="2025-09-30T08:44:18.776" v="2680" actId="207"/>
          <ac:spMkLst>
            <pc:docMk/>
            <pc:sldMk cId="1187118587" sldId="298"/>
            <ac:spMk id="3" creationId="{BC1DA4D0-EB97-D67F-08DF-46B0EDC690E7}"/>
          </ac:spMkLst>
        </pc:spChg>
      </pc:sldChg>
      <pc:sldChg chg="modSp add mod">
        <pc:chgData name="藤原洋一" userId="2400c8df-9cbb-4017-ac1a-31fa031f6bf6" providerId="ADAL" clId="{035AD390-3645-4A80-8830-A1CD3A6D836F}" dt="2025-09-30T08:44:14.113" v="2679" actId="207"/>
        <pc:sldMkLst>
          <pc:docMk/>
          <pc:sldMk cId="2551894888" sldId="299"/>
        </pc:sldMkLst>
        <pc:spChg chg="mod">
          <ac:chgData name="藤原洋一" userId="2400c8df-9cbb-4017-ac1a-31fa031f6bf6" providerId="ADAL" clId="{035AD390-3645-4A80-8830-A1CD3A6D836F}" dt="2025-09-30T08:44:14.113" v="2679" actId="207"/>
          <ac:spMkLst>
            <pc:docMk/>
            <pc:sldMk cId="2551894888" sldId="299"/>
            <ac:spMk id="3" creationId="{15492C2E-8501-5217-AD09-21116BB80900}"/>
          </ac:spMkLst>
        </pc:spChg>
      </pc:sldChg>
      <pc:sldChg chg="modSp add mod">
        <pc:chgData name="藤原洋一" userId="2400c8df-9cbb-4017-ac1a-31fa031f6bf6" providerId="ADAL" clId="{035AD390-3645-4A80-8830-A1CD3A6D836F}" dt="2025-09-30T08:44:57.850" v="2683" actId="207"/>
        <pc:sldMkLst>
          <pc:docMk/>
          <pc:sldMk cId="1468145513" sldId="300"/>
        </pc:sldMkLst>
        <pc:spChg chg="mod">
          <ac:chgData name="藤原洋一" userId="2400c8df-9cbb-4017-ac1a-31fa031f6bf6" providerId="ADAL" clId="{035AD390-3645-4A80-8830-A1CD3A6D836F}" dt="2025-09-30T08:44:57.850" v="2683" actId="207"/>
          <ac:spMkLst>
            <pc:docMk/>
            <pc:sldMk cId="1468145513" sldId="300"/>
            <ac:spMk id="3" creationId="{1DAE91D1-C056-19F7-165A-1E16C6FEF767}"/>
          </ac:spMkLst>
        </pc:spChg>
      </pc:sldChg>
      <pc:sldChg chg="modSp add mod">
        <pc:chgData name="藤原洋一" userId="2400c8df-9cbb-4017-ac1a-31fa031f6bf6" providerId="ADAL" clId="{035AD390-3645-4A80-8830-A1CD3A6D836F}" dt="2025-09-30T08:45:23.489" v="2685" actId="207"/>
        <pc:sldMkLst>
          <pc:docMk/>
          <pc:sldMk cId="257340818" sldId="301"/>
        </pc:sldMkLst>
        <pc:spChg chg="mod">
          <ac:chgData name="藤原洋一" userId="2400c8df-9cbb-4017-ac1a-31fa031f6bf6" providerId="ADAL" clId="{035AD390-3645-4A80-8830-A1CD3A6D836F}" dt="2025-09-30T08:45:23.489" v="2685" actId="207"/>
          <ac:spMkLst>
            <pc:docMk/>
            <pc:sldMk cId="257340818" sldId="301"/>
            <ac:spMk id="3" creationId="{EE167D7E-5C24-9F4E-2727-591C84609946}"/>
          </ac:spMkLst>
        </pc:spChg>
      </pc:sldChg>
      <pc:sldChg chg="ord">
        <pc:chgData name="藤原洋一" userId="2400c8df-9cbb-4017-ac1a-31fa031f6bf6" providerId="ADAL" clId="{035AD390-3645-4A80-8830-A1CD3A6D836F}" dt="2025-10-22T05:32:41.408" v="2706"/>
        <pc:sldMkLst>
          <pc:docMk/>
          <pc:sldMk cId="4449054" sldId="307"/>
        </pc:sldMkLst>
      </pc:sldChg>
      <pc:sldChg chg="modSp new mod">
        <pc:chgData name="藤原洋一" userId="2400c8df-9cbb-4017-ac1a-31fa031f6bf6" providerId="ADAL" clId="{035AD390-3645-4A80-8830-A1CD3A6D836F}" dt="2025-10-22T05:44:05.744" v="3151" actId="27636"/>
        <pc:sldMkLst>
          <pc:docMk/>
          <pc:sldMk cId="2549823582" sldId="308"/>
        </pc:sldMkLst>
        <pc:spChg chg="mod">
          <ac:chgData name="藤原洋一" userId="2400c8df-9cbb-4017-ac1a-31fa031f6bf6" providerId="ADAL" clId="{035AD390-3645-4A80-8830-A1CD3A6D836F}" dt="2025-10-22T05:42:16.064" v="3009" actId="1076"/>
          <ac:spMkLst>
            <pc:docMk/>
            <pc:sldMk cId="2549823582" sldId="308"/>
            <ac:spMk id="2" creationId="{104CDFDF-7559-0855-D9A9-A5FEFDE48C83}"/>
          </ac:spMkLst>
        </pc:spChg>
        <pc:spChg chg="mod">
          <ac:chgData name="藤原洋一" userId="2400c8df-9cbb-4017-ac1a-31fa031f6bf6" providerId="ADAL" clId="{035AD390-3645-4A80-8830-A1CD3A6D836F}" dt="2025-10-22T05:44:05.744" v="3151" actId="27636"/>
          <ac:spMkLst>
            <pc:docMk/>
            <pc:sldMk cId="2549823582" sldId="308"/>
            <ac:spMk id="3" creationId="{8645EB16-7951-8DDF-4FF3-4482FE7E3F82}"/>
          </ac:spMkLst>
        </pc:spChg>
      </pc:sldChg>
    </pc:docChg>
  </pc:docChgLst>
  <pc:docChgLst>
    <pc:chgData name="藤原洋一" userId="2400c8df-9cbb-4017-ac1a-31fa031f6bf6" providerId="ADAL" clId="{957E6103-275A-43E1-8AAE-7E8979433221}"/>
    <pc:docChg chg="custSel addSld delSld modSld sldOrd">
      <pc:chgData name="藤原洋一" userId="2400c8df-9cbb-4017-ac1a-31fa031f6bf6" providerId="ADAL" clId="{957E6103-275A-43E1-8AAE-7E8979433221}" dt="2025-09-17T09:19:57.207" v="1798" actId="478"/>
      <pc:docMkLst>
        <pc:docMk/>
      </pc:docMkLst>
      <pc:sldChg chg="addSp modSp mod">
        <pc:chgData name="藤原洋一" userId="2400c8df-9cbb-4017-ac1a-31fa031f6bf6" providerId="ADAL" clId="{957E6103-275A-43E1-8AAE-7E8979433221}" dt="2025-09-17T08:53:55.693" v="1159" actId="1076"/>
        <pc:sldMkLst>
          <pc:docMk/>
          <pc:sldMk cId="0" sldId="256"/>
        </pc:sldMkLst>
      </pc:sldChg>
      <pc:sldChg chg="modSp mod">
        <pc:chgData name="藤原洋一" userId="2400c8df-9cbb-4017-ac1a-31fa031f6bf6" providerId="ADAL" clId="{957E6103-275A-43E1-8AAE-7E8979433221}" dt="2025-09-17T09:07:04.916" v="1335" actId="20577"/>
        <pc:sldMkLst>
          <pc:docMk/>
          <pc:sldMk cId="0" sldId="257"/>
        </pc:sldMkLst>
      </pc:sldChg>
      <pc:sldChg chg="modSp mod">
        <pc:chgData name="藤原洋一" userId="2400c8df-9cbb-4017-ac1a-31fa031f6bf6" providerId="ADAL" clId="{957E6103-275A-43E1-8AAE-7E8979433221}" dt="2025-09-17T08:28:11.833" v="464" actId="27636"/>
        <pc:sldMkLst>
          <pc:docMk/>
          <pc:sldMk cId="0" sldId="258"/>
        </pc:sldMkLst>
      </pc:sldChg>
      <pc:sldChg chg="modSp del mod">
        <pc:chgData name="藤原洋一" userId="2400c8df-9cbb-4017-ac1a-31fa031f6bf6" providerId="ADAL" clId="{957E6103-275A-43E1-8AAE-7E8979433221}" dt="2025-09-17T09:07:55.303" v="1380" actId="47"/>
        <pc:sldMkLst>
          <pc:docMk/>
          <pc:sldMk cId="0" sldId="262"/>
        </pc:sldMkLst>
      </pc:sldChg>
      <pc:sldChg chg="modSp mod">
        <pc:chgData name="藤原洋一" userId="2400c8df-9cbb-4017-ac1a-31fa031f6bf6" providerId="ADAL" clId="{957E6103-275A-43E1-8AAE-7E8979433221}" dt="2025-09-17T09:16:31.951" v="1558" actId="14100"/>
        <pc:sldMkLst>
          <pc:docMk/>
          <pc:sldMk cId="0" sldId="263"/>
        </pc:sldMkLst>
      </pc:sldChg>
      <pc:sldChg chg="modSp mod">
        <pc:chgData name="藤原洋一" userId="2400c8df-9cbb-4017-ac1a-31fa031f6bf6" providerId="ADAL" clId="{957E6103-275A-43E1-8AAE-7E8979433221}" dt="2025-09-17T08:24:26.102" v="226" actId="14100"/>
        <pc:sldMkLst>
          <pc:docMk/>
          <pc:sldMk cId="0" sldId="264"/>
        </pc:sldMkLst>
      </pc:sldChg>
      <pc:sldChg chg="modSp mod">
        <pc:chgData name="藤原洋一" userId="2400c8df-9cbb-4017-ac1a-31fa031f6bf6" providerId="ADAL" clId="{957E6103-275A-43E1-8AAE-7E8979433221}" dt="2025-09-17T08:28:47.473" v="480" actId="1076"/>
        <pc:sldMkLst>
          <pc:docMk/>
          <pc:sldMk cId="2730594705" sldId="265"/>
        </pc:sldMkLst>
      </pc:sldChg>
      <pc:sldChg chg="addSp delSp modSp mod">
        <pc:chgData name="藤原洋一" userId="2400c8df-9cbb-4017-ac1a-31fa031f6bf6" providerId="ADAL" clId="{957E6103-275A-43E1-8AAE-7E8979433221}" dt="2025-09-17T09:00:04.895" v="1302" actId="1076"/>
        <pc:sldMkLst>
          <pc:docMk/>
          <pc:sldMk cId="866992976" sldId="268"/>
        </pc:sldMkLst>
      </pc:sldChg>
      <pc:sldChg chg="modSp mod">
        <pc:chgData name="藤原洋一" userId="2400c8df-9cbb-4017-ac1a-31fa031f6bf6" providerId="ADAL" clId="{957E6103-275A-43E1-8AAE-7E8979433221}" dt="2025-09-17T08:31:45.802" v="492" actId="14100"/>
        <pc:sldMkLst>
          <pc:docMk/>
          <pc:sldMk cId="538374497" sldId="269"/>
        </pc:sldMkLst>
      </pc:sldChg>
      <pc:sldChg chg="modSp mod">
        <pc:chgData name="藤原洋一" userId="2400c8df-9cbb-4017-ac1a-31fa031f6bf6" providerId="ADAL" clId="{957E6103-275A-43E1-8AAE-7E8979433221}" dt="2025-09-17T08:31:58.600" v="496" actId="27636"/>
        <pc:sldMkLst>
          <pc:docMk/>
          <pc:sldMk cId="468940367" sldId="270"/>
        </pc:sldMkLst>
      </pc:sldChg>
      <pc:sldChg chg="modSp add mod">
        <pc:chgData name="藤原洋一" userId="2400c8df-9cbb-4017-ac1a-31fa031f6bf6" providerId="ADAL" clId="{957E6103-275A-43E1-8AAE-7E8979433221}" dt="2025-09-17T09:14:54.637" v="1531" actId="207"/>
        <pc:sldMkLst>
          <pc:docMk/>
          <pc:sldMk cId="1843304572" sldId="271"/>
        </pc:sldMkLst>
      </pc:sldChg>
      <pc:sldChg chg="add">
        <pc:chgData name="藤原洋一" userId="2400c8df-9cbb-4017-ac1a-31fa031f6bf6" providerId="ADAL" clId="{957E6103-275A-43E1-8AAE-7E8979433221}" dt="2025-09-17T08:33:25.739" v="508"/>
        <pc:sldMkLst>
          <pc:docMk/>
          <pc:sldMk cId="2937660228" sldId="272"/>
        </pc:sldMkLst>
      </pc:sldChg>
      <pc:sldChg chg="add">
        <pc:chgData name="藤原洋一" userId="2400c8df-9cbb-4017-ac1a-31fa031f6bf6" providerId="ADAL" clId="{957E6103-275A-43E1-8AAE-7E8979433221}" dt="2025-09-17T08:33:38.160" v="509"/>
        <pc:sldMkLst>
          <pc:docMk/>
          <pc:sldMk cId="490992255" sldId="273"/>
        </pc:sldMkLst>
      </pc:sldChg>
      <pc:sldChg chg="modSp add mod ord">
        <pc:chgData name="藤原洋一" userId="2400c8df-9cbb-4017-ac1a-31fa031f6bf6" providerId="ADAL" clId="{957E6103-275A-43E1-8AAE-7E8979433221}" dt="2025-09-17T09:13:56.792" v="1522"/>
        <pc:sldMkLst>
          <pc:docMk/>
          <pc:sldMk cId="44481650" sldId="274"/>
        </pc:sldMkLst>
      </pc:sldChg>
      <pc:sldChg chg="modSp new mod">
        <pc:chgData name="藤原洋一" userId="2400c8df-9cbb-4017-ac1a-31fa031f6bf6" providerId="ADAL" clId="{957E6103-275A-43E1-8AAE-7E8979433221}" dt="2025-09-17T08:39:48.456" v="598" actId="20577"/>
        <pc:sldMkLst>
          <pc:docMk/>
          <pc:sldMk cId="1522193918" sldId="275"/>
        </pc:sldMkLst>
      </pc:sldChg>
      <pc:sldChg chg="add del">
        <pc:chgData name="藤原洋一" userId="2400c8df-9cbb-4017-ac1a-31fa031f6bf6" providerId="ADAL" clId="{957E6103-275A-43E1-8AAE-7E8979433221}" dt="2025-09-17T09:14:24.163" v="1530" actId="47"/>
        <pc:sldMkLst>
          <pc:docMk/>
          <pc:sldMk cId="3953663909" sldId="276"/>
        </pc:sldMkLst>
      </pc:sldChg>
      <pc:sldChg chg="addSp modSp new mod">
        <pc:chgData name="藤原洋一" userId="2400c8df-9cbb-4017-ac1a-31fa031f6bf6" providerId="ADAL" clId="{957E6103-275A-43E1-8AAE-7E8979433221}" dt="2025-09-17T08:49:22.771" v="804" actId="1076"/>
        <pc:sldMkLst>
          <pc:docMk/>
          <pc:sldMk cId="159764345" sldId="277"/>
        </pc:sldMkLst>
      </pc:sldChg>
      <pc:sldChg chg="add del">
        <pc:chgData name="藤原洋一" userId="2400c8df-9cbb-4017-ac1a-31fa031f6bf6" providerId="ADAL" clId="{957E6103-275A-43E1-8AAE-7E8979433221}" dt="2025-09-17T09:14:17.688" v="1527" actId="47"/>
        <pc:sldMkLst>
          <pc:docMk/>
          <pc:sldMk cId="1509657240" sldId="278"/>
        </pc:sldMkLst>
      </pc:sldChg>
      <pc:sldChg chg="modSp new mod">
        <pc:chgData name="藤原洋一" userId="2400c8df-9cbb-4017-ac1a-31fa031f6bf6" providerId="ADAL" clId="{957E6103-275A-43E1-8AAE-7E8979433221}" dt="2025-09-17T09:13:33.664" v="1500"/>
        <pc:sldMkLst>
          <pc:docMk/>
          <pc:sldMk cId="1002257540" sldId="279"/>
        </pc:sldMkLst>
      </pc:sldChg>
      <pc:sldChg chg="addSp delSp modSp add mod">
        <pc:chgData name="藤原洋一" userId="2400c8df-9cbb-4017-ac1a-31fa031f6bf6" providerId="ADAL" clId="{957E6103-275A-43E1-8AAE-7E8979433221}" dt="2025-09-17T09:19:57.207" v="1798" actId="478"/>
        <pc:sldMkLst>
          <pc:docMk/>
          <pc:sldMk cId="0" sldId="280"/>
        </pc:sldMkLst>
      </pc:sldChg>
      <pc:sldChg chg="add del">
        <pc:chgData name="藤原洋一" userId="2400c8df-9cbb-4017-ac1a-31fa031f6bf6" providerId="ADAL" clId="{957E6103-275A-43E1-8AAE-7E8979433221}" dt="2025-09-17T09:14:08.364" v="1524" actId="47"/>
        <pc:sldMkLst>
          <pc:docMk/>
          <pc:sldMk cId="721648205" sldId="281"/>
        </pc:sldMkLst>
      </pc:sldChg>
      <pc:sldChg chg="add del">
        <pc:chgData name="藤原洋一" userId="2400c8df-9cbb-4017-ac1a-31fa031f6bf6" providerId="ADAL" clId="{957E6103-275A-43E1-8AAE-7E8979433221}" dt="2025-09-17T09:14:14.168" v="1526" actId="47"/>
        <pc:sldMkLst>
          <pc:docMk/>
          <pc:sldMk cId="3500089587" sldId="282"/>
        </pc:sldMkLst>
      </pc:sldChg>
      <pc:sldChg chg="addSp delSp modSp new mod setBg">
        <pc:chgData name="藤原洋一" userId="2400c8df-9cbb-4017-ac1a-31fa031f6bf6" providerId="ADAL" clId="{957E6103-275A-43E1-8AAE-7E8979433221}" dt="2025-09-17T09:12:57.157" v="1414" actId="1076"/>
        <pc:sldMkLst>
          <pc:docMk/>
          <pc:sldMk cId="2800903209" sldId="283"/>
        </pc:sldMkLst>
      </pc:sldChg>
      <pc:sldChg chg="add">
        <pc:chgData name="藤原洋一" userId="2400c8df-9cbb-4017-ac1a-31fa031f6bf6" providerId="ADAL" clId="{957E6103-275A-43E1-8AAE-7E8979433221}" dt="2025-09-17T09:14:05.974" v="1523"/>
        <pc:sldMkLst>
          <pc:docMk/>
          <pc:sldMk cId="826569701" sldId="284"/>
        </pc:sldMkLst>
      </pc:sldChg>
      <pc:sldChg chg="add">
        <pc:chgData name="藤原洋一" userId="2400c8df-9cbb-4017-ac1a-31fa031f6bf6" providerId="ADAL" clId="{957E6103-275A-43E1-8AAE-7E8979433221}" dt="2025-09-17T09:14:11.960" v="1525"/>
        <pc:sldMkLst>
          <pc:docMk/>
          <pc:sldMk cId="1147345929" sldId="285"/>
        </pc:sldMkLst>
      </pc:sldChg>
      <pc:sldChg chg="add">
        <pc:chgData name="藤原洋一" userId="2400c8df-9cbb-4017-ac1a-31fa031f6bf6" providerId="ADAL" clId="{957E6103-275A-43E1-8AAE-7E8979433221}" dt="2025-09-17T09:14:20.213" v="1528"/>
        <pc:sldMkLst>
          <pc:docMk/>
          <pc:sldMk cId="2848409257" sldId="286"/>
        </pc:sldMkLst>
      </pc:sldChg>
      <pc:sldChg chg="add">
        <pc:chgData name="藤原洋一" userId="2400c8df-9cbb-4017-ac1a-31fa031f6bf6" providerId="ADAL" clId="{957E6103-275A-43E1-8AAE-7E8979433221}" dt="2025-09-17T09:14:22.695" v="1529"/>
        <pc:sldMkLst>
          <pc:docMk/>
          <pc:sldMk cId="2165606355" sldId="28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21582" cy="49550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8971" y="0"/>
            <a:ext cx="2921582" cy="495507"/>
          </a:xfrm>
          <a:prstGeom prst="rect">
            <a:avLst/>
          </a:prstGeom>
        </p:spPr>
        <p:txBody>
          <a:bodyPr vert="horz" lIns="91440" tIns="45720" rIns="91440" bIns="45720" rtlCol="0"/>
          <a:lstStyle>
            <a:lvl1pPr algn="r">
              <a:defRPr sz="1200"/>
            </a:lvl1pPr>
          </a:lstStyle>
          <a:p>
            <a:fld id="{C4F99F17-2AE8-4EDF-A278-2181BE95F148}" type="datetimeFigureOut">
              <a:rPr kumimoji="1" lang="ja-JP" altLang="en-US" smtClean="0"/>
              <a:t>2025/10/22</a:t>
            </a:fld>
            <a:endParaRPr kumimoji="1" lang="ja-JP" altLang="en-US"/>
          </a:p>
        </p:txBody>
      </p:sp>
      <p:sp>
        <p:nvSpPr>
          <p:cNvPr id="4" name="スライド イメージ プレースホルダー 3"/>
          <p:cNvSpPr>
            <a:spLocks noGrp="1" noRot="1" noChangeAspect="1"/>
          </p:cNvSpPr>
          <p:nvPr>
            <p:ph type="sldImg" idx="2"/>
          </p:nvPr>
        </p:nvSpPr>
        <p:spPr>
          <a:xfrm>
            <a:off x="1150938" y="1235075"/>
            <a:ext cx="4440237" cy="33321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4212" y="4752747"/>
            <a:ext cx="5393690" cy="388861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80333"/>
            <a:ext cx="2921582" cy="495506"/>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8971" y="9380333"/>
            <a:ext cx="2921582" cy="495506"/>
          </a:xfrm>
          <a:prstGeom prst="rect">
            <a:avLst/>
          </a:prstGeom>
        </p:spPr>
        <p:txBody>
          <a:bodyPr vert="horz" lIns="91440" tIns="45720" rIns="91440" bIns="45720" rtlCol="0" anchor="b"/>
          <a:lstStyle>
            <a:lvl1pPr algn="r">
              <a:defRPr sz="1200"/>
            </a:lvl1pPr>
          </a:lstStyle>
          <a:p>
            <a:fld id="{1C4A22F1-EF2A-4FED-9E82-572BE0B4228C}" type="slidenum">
              <a:rPr kumimoji="1" lang="ja-JP" altLang="en-US" smtClean="0"/>
              <a:t>‹#›</a:t>
            </a:fld>
            <a:endParaRPr kumimoji="1" lang="ja-JP" altLang="en-US"/>
          </a:p>
        </p:txBody>
      </p:sp>
    </p:spTree>
    <p:extLst>
      <p:ext uri="{BB962C8B-B14F-4D97-AF65-F5344CB8AC3E}">
        <p14:creationId xmlns:p14="http://schemas.microsoft.com/office/powerpoint/2010/main" val="366954558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「民家に泊まる」なのであくまで住宅なんです。</a:t>
            </a:r>
            <a:endParaRPr kumimoji="1" lang="en-US" altLang="ja-JP" dirty="0"/>
          </a:p>
          <a:p>
            <a:r>
              <a:rPr kumimoji="1" lang="ja-JP" altLang="en-US"/>
              <a:t>ここで、民泊に関する制度は３つあります。</a:t>
            </a:r>
          </a:p>
        </p:txBody>
      </p:sp>
      <p:sp>
        <p:nvSpPr>
          <p:cNvPr id="4" name="スライド番号プレースホルダー 3"/>
          <p:cNvSpPr>
            <a:spLocks noGrp="1"/>
          </p:cNvSpPr>
          <p:nvPr>
            <p:ph type="sldNum" sz="quarter" idx="5"/>
          </p:nvPr>
        </p:nvSpPr>
        <p:spPr/>
        <p:txBody>
          <a:bodyPr/>
          <a:lstStyle/>
          <a:p>
            <a:fld id="{1C4A22F1-EF2A-4FED-9E82-572BE0B4228C}" type="slidenum">
              <a:rPr kumimoji="1" lang="ja-JP" altLang="en-US" smtClean="0"/>
              <a:t>6</a:t>
            </a:fld>
            <a:endParaRPr kumimoji="1" lang="ja-JP" altLang="en-US"/>
          </a:p>
        </p:txBody>
      </p:sp>
    </p:spTree>
    <p:extLst>
      <p:ext uri="{BB962C8B-B14F-4D97-AF65-F5344CB8AC3E}">
        <p14:creationId xmlns:p14="http://schemas.microsoft.com/office/powerpoint/2010/main" val="4057544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大阪はご存知のように特区民泊に関しては、全国の９５％が大阪に集中しているという現状があります。</a:t>
            </a:r>
          </a:p>
        </p:txBody>
      </p:sp>
      <p:sp>
        <p:nvSpPr>
          <p:cNvPr id="4" name="スライド番号プレースホルダー 3"/>
          <p:cNvSpPr>
            <a:spLocks noGrp="1"/>
          </p:cNvSpPr>
          <p:nvPr>
            <p:ph type="sldNum" sz="quarter" idx="5"/>
          </p:nvPr>
        </p:nvSpPr>
        <p:spPr/>
        <p:txBody>
          <a:bodyPr/>
          <a:lstStyle/>
          <a:p>
            <a:fld id="{1C4A22F1-EF2A-4FED-9E82-572BE0B4228C}" type="slidenum">
              <a:rPr kumimoji="1" lang="ja-JP" altLang="en-US" smtClean="0"/>
              <a:t>8</a:t>
            </a:fld>
            <a:endParaRPr kumimoji="1" lang="ja-JP" altLang="en-US"/>
          </a:p>
        </p:txBody>
      </p:sp>
    </p:spTree>
    <p:extLst>
      <p:ext uri="{BB962C8B-B14F-4D97-AF65-F5344CB8AC3E}">
        <p14:creationId xmlns:p14="http://schemas.microsoft.com/office/powerpoint/2010/main" val="2723153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では、先ほどから問題となっている特区民泊とは？</a:t>
            </a:r>
          </a:p>
        </p:txBody>
      </p:sp>
      <p:sp>
        <p:nvSpPr>
          <p:cNvPr id="4" name="スライド番号プレースホルダー 3"/>
          <p:cNvSpPr>
            <a:spLocks noGrp="1"/>
          </p:cNvSpPr>
          <p:nvPr>
            <p:ph type="sldNum" sz="quarter" idx="5"/>
          </p:nvPr>
        </p:nvSpPr>
        <p:spPr/>
        <p:txBody>
          <a:bodyPr/>
          <a:lstStyle/>
          <a:p>
            <a:fld id="{1C4A22F1-EF2A-4FED-9E82-572BE0B4228C}" type="slidenum">
              <a:rPr kumimoji="1" lang="ja-JP" altLang="en-US" smtClean="0"/>
              <a:t>9</a:t>
            </a:fld>
            <a:endParaRPr kumimoji="1" lang="ja-JP" altLang="en-US"/>
          </a:p>
        </p:txBody>
      </p:sp>
    </p:spTree>
    <p:extLst>
      <p:ext uri="{BB962C8B-B14F-4D97-AF65-F5344CB8AC3E}">
        <p14:creationId xmlns:p14="http://schemas.microsoft.com/office/powerpoint/2010/main" val="3417964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大阪市は６５００件</a:t>
            </a:r>
          </a:p>
        </p:txBody>
      </p:sp>
      <p:sp>
        <p:nvSpPr>
          <p:cNvPr id="4" name="スライド番号プレースホルダー 3"/>
          <p:cNvSpPr>
            <a:spLocks noGrp="1"/>
          </p:cNvSpPr>
          <p:nvPr>
            <p:ph type="sldNum" sz="quarter" idx="5"/>
          </p:nvPr>
        </p:nvSpPr>
        <p:spPr/>
        <p:txBody>
          <a:bodyPr/>
          <a:lstStyle/>
          <a:p>
            <a:fld id="{1C4A22F1-EF2A-4FED-9E82-572BE0B4228C}" type="slidenum">
              <a:rPr kumimoji="1" lang="ja-JP" altLang="en-US" smtClean="0"/>
              <a:t>16</a:t>
            </a:fld>
            <a:endParaRPr kumimoji="1" lang="ja-JP" altLang="en-US"/>
          </a:p>
        </p:txBody>
      </p:sp>
    </p:spTree>
    <p:extLst>
      <p:ext uri="{BB962C8B-B14F-4D97-AF65-F5344CB8AC3E}">
        <p14:creationId xmlns:p14="http://schemas.microsoft.com/office/powerpoint/2010/main" val="2964715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C4A22F1-EF2A-4FED-9E82-572BE0B4228C}" type="slidenum">
              <a:rPr kumimoji="1" lang="ja-JP" altLang="en-US" smtClean="0"/>
              <a:t>17</a:t>
            </a:fld>
            <a:endParaRPr kumimoji="1" lang="ja-JP" altLang="en-US"/>
          </a:p>
        </p:txBody>
      </p:sp>
    </p:spTree>
    <p:extLst>
      <p:ext uri="{BB962C8B-B14F-4D97-AF65-F5344CB8AC3E}">
        <p14:creationId xmlns:p14="http://schemas.microsoft.com/office/powerpoint/2010/main" val="2147395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10/22/2025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10/22/2025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10/22/2025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10/22/2025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10/22/2025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10/22/2025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10/22/2025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10/22/2025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10/22/2025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10/22/2025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10/22/2025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10/22/2025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mailto:ryokan2016@city.osaka.lg.jp"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city.osaka.lg.jp/kenko/cmsfiles/contents/0000382/382418/20250731ketsugo.csv%20(2025"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5371"/>
            <a:ext cx="7772400" cy="1470025"/>
          </a:xfrm>
        </p:spPr>
        <p:txBody>
          <a:bodyPr>
            <a:normAutofit fontScale="90000"/>
          </a:bodyPr>
          <a:lstStyle/>
          <a:p>
            <a:r>
              <a:rPr lang="ja-JP" altLang="en-US" dirty="0">
                <a:highlight>
                  <a:srgbClr val="0000FF"/>
                </a:highlight>
              </a:rPr>
              <a:t>第</a:t>
            </a:r>
            <a:r>
              <a:rPr lang="en-US" altLang="ja-JP" dirty="0">
                <a:highlight>
                  <a:srgbClr val="0000FF"/>
                </a:highlight>
              </a:rPr>
              <a:t>23</a:t>
            </a:r>
            <a:r>
              <a:rPr lang="ja-JP" altLang="en-US" dirty="0">
                <a:highlight>
                  <a:srgbClr val="0000FF"/>
                </a:highlight>
              </a:rPr>
              <a:t>回</a:t>
            </a:r>
            <a:r>
              <a:rPr dirty="0" err="1">
                <a:highlight>
                  <a:srgbClr val="0000FF"/>
                </a:highlight>
              </a:rPr>
              <a:t>自治フォーラム</a:t>
            </a:r>
            <a:r>
              <a:rPr lang="ja-JP" altLang="en-US" dirty="0">
                <a:highlight>
                  <a:srgbClr val="0000FF"/>
                </a:highlight>
              </a:rPr>
              <a:t>おおさか</a:t>
            </a:r>
            <a:r>
              <a:rPr dirty="0">
                <a:highlight>
                  <a:srgbClr val="0000FF"/>
                </a:highlight>
              </a:rPr>
              <a:t> </a:t>
            </a:r>
            <a:br>
              <a:rPr lang="en-US" dirty="0">
                <a:highlight>
                  <a:srgbClr val="0000FF"/>
                </a:highlight>
              </a:rPr>
            </a:br>
            <a:r>
              <a:rPr lang="ja-JP" altLang="en-US" dirty="0">
                <a:highlight>
                  <a:srgbClr val="0000FF"/>
                </a:highlight>
              </a:rPr>
              <a:t>緊急勉強会　第一弾</a:t>
            </a:r>
            <a:endParaRPr dirty="0">
              <a:highlight>
                <a:srgbClr val="0000FF"/>
              </a:highlight>
            </a:endParaRPr>
          </a:p>
        </p:txBody>
      </p:sp>
      <p:sp>
        <p:nvSpPr>
          <p:cNvPr id="3" name="Subtitle 2"/>
          <p:cNvSpPr>
            <a:spLocks noGrp="1"/>
          </p:cNvSpPr>
          <p:nvPr>
            <p:ph type="subTitle" idx="1"/>
          </p:nvPr>
        </p:nvSpPr>
        <p:spPr>
          <a:xfrm>
            <a:off x="501041" y="3886200"/>
            <a:ext cx="7957159" cy="1295400"/>
          </a:xfrm>
        </p:spPr>
        <p:txBody>
          <a:bodyPr/>
          <a:lstStyle/>
          <a:p>
            <a:r>
              <a:rPr dirty="0" err="1"/>
              <a:t>特区民泊を中心とした課題と解決に向けて</a:t>
            </a:r>
            <a:endParaRPr dirty="0"/>
          </a:p>
          <a:p>
            <a:r>
              <a:rPr dirty="0"/>
              <a:t>（</a:t>
            </a:r>
            <a:r>
              <a:rPr lang="ja-JP" altLang="en-US" dirty="0"/>
              <a:t>民泊とは何か　大阪市の検討状況</a:t>
            </a:r>
            <a:r>
              <a:rPr dirty="0"/>
              <a:t>）</a:t>
            </a:r>
          </a:p>
        </p:txBody>
      </p:sp>
      <p:sp>
        <p:nvSpPr>
          <p:cNvPr id="4" name="Title 1">
            <a:extLst>
              <a:ext uri="{FF2B5EF4-FFF2-40B4-BE49-F238E27FC236}">
                <a16:creationId xmlns:a16="http://schemas.microsoft.com/office/drawing/2014/main" id="{041EDD07-CB2B-2279-C607-8004BC993EA4}"/>
              </a:ext>
            </a:extLst>
          </p:cNvPr>
          <p:cNvSpPr txBox="1">
            <a:spLocks/>
          </p:cNvSpPr>
          <p:nvPr/>
        </p:nvSpPr>
        <p:spPr>
          <a:xfrm>
            <a:off x="501041" y="1860983"/>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ja-JP" altLang="en-US" dirty="0"/>
              <a:t>民泊問題を考える</a:t>
            </a:r>
          </a:p>
        </p:txBody>
      </p:sp>
      <p:sp>
        <p:nvSpPr>
          <p:cNvPr id="5" name="Subtitle 2">
            <a:extLst>
              <a:ext uri="{FF2B5EF4-FFF2-40B4-BE49-F238E27FC236}">
                <a16:creationId xmlns:a16="http://schemas.microsoft.com/office/drawing/2014/main" id="{49D6A41F-6DD3-BCA4-B57D-CBA0D06C1A4F}"/>
              </a:ext>
            </a:extLst>
          </p:cNvPr>
          <p:cNvSpPr txBox="1">
            <a:spLocks/>
          </p:cNvSpPr>
          <p:nvPr/>
        </p:nvSpPr>
        <p:spPr>
          <a:xfrm>
            <a:off x="593420" y="2835564"/>
            <a:ext cx="7957159" cy="593436"/>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ja-JP" altLang="en-US" dirty="0"/>
              <a:t>生野区・東成区現場からのアプローチ</a:t>
            </a:r>
          </a:p>
        </p:txBody>
      </p:sp>
      <p:sp>
        <p:nvSpPr>
          <p:cNvPr id="6" name="Title 1">
            <a:extLst>
              <a:ext uri="{FF2B5EF4-FFF2-40B4-BE49-F238E27FC236}">
                <a16:creationId xmlns:a16="http://schemas.microsoft.com/office/drawing/2014/main" id="{58525A33-A9AC-E006-38BA-5E06C6DAEFBA}"/>
              </a:ext>
            </a:extLst>
          </p:cNvPr>
          <p:cNvSpPr txBox="1">
            <a:spLocks/>
          </p:cNvSpPr>
          <p:nvPr/>
        </p:nvSpPr>
        <p:spPr>
          <a:xfrm>
            <a:off x="457199" y="5626244"/>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altLang="ja-JP" sz="2000" dirty="0"/>
              <a:t>2025</a:t>
            </a:r>
            <a:r>
              <a:rPr lang="ja-JP" altLang="en-US" sz="2000" dirty="0"/>
              <a:t>年</a:t>
            </a:r>
            <a:r>
              <a:rPr lang="en-US" altLang="ja-JP" sz="2000" dirty="0"/>
              <a:t>10</a:t>
            </a:r>
            <a:r>
              <a:rPr lang="ja-JP" altLang="en-US" sz="2000" dirty="0"/>
              <a:t>月</a:t>
            </a:r>
            <a:r>
              <a:rPr lang="en-US" altLang="ja-JP" sz="2000" dirty="0"/>
              <a:t>26</a:t>
            </a:r>
            <a:r>
              <a:rPr lang="ja-JP" altLang="en-US" sz="2000" dirty="0"/>
              <a:t>日</a:t>
            </a:r>
            <a:r>
              <a:rPr lang="en-US" altLang="ja-JP" sz="2000" dirty="0"/>
              <a:t>(</a:t>
            </a:r>
            <a:r>
              <a:rPr lang="ja-JP" altLang="en-US" sz="2000" dirty="0"/>
              <a:t>日</a:t>
            </a:r>
            <a:r>
              <a:rPr lang="en-US" altLang="ja-JP" sz="2000" dirty="0"/>
              <a:t>)</a:t>
            </a:r>
            <a:r>
              <a:rPr lang="ja-JP" altLang="en-US" sz="2000" dirty="0"/>
              <a:t>　　　　　　大阪市会議員　藤原よういち</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33FFFF-0271-47AC-3F65-7A9C3A8E4BA3}"/>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37DE60FD-4657-C232-E290-3F5EE782E8D8}"/>
              </a:ext>
            </a:extLst>
          </p:cNvPr>
          <p:cNvSpPr>
            <a:spLocks noGrp="1"/>
          </p:cNvSpPr>
          <p:nvPr>
            <p:ph type="title"/>
          </p:nvPr>
        </p:nvSpPr>
        <p:spPr/>
        <p:txBody>
          <a:bodyPr>
            <a:normAutofit/>
          </a:bodyPr>
          <a:lstStyle/>
          <a:p>
            <a:r>
              <a:rPr lang="ja-JP" altLang="en-US" dirty="0"/>
              <a:t>国家戦略特区とは？②</a:t>
            </a:r>
            <a:endParaRPr kumimoji="1" lang="ja-JP" altLang="en-US" dirty="0"/>
          </a:p>
        </p:txBody>
      </p:sp>
      <p:sp>
        <p:nvSpPr>
          <p:cNvPr id="4" name="コンテンツ プレースホルダー 3">
            <a:extLst>
              <a:ext uri="{FF2B5EF4-FFF2-40B4-BE49-F238E27FC236}">
                <a16:creationId xmlns:a16="http://schemas.microsoft.com/office/drawing/2014/main" id="{A0B0B830-A08A-A595-8E9A-0AD389753976}"/>
              </a:ext>
            </a:extLst>
          </p:cNvPr>
          <p:cNvSpPr>
            <a:spLocks noGrp="1"/>
          </p:cNvSpPr>
          <p:nvPr>
            <p:ph idx="1"/>
          </p:nvPr>
        </p:nvSpPr>
        <p:spPr>
          <a:xfrm>
            <a:off x="228599" y="1600200"/>
            <a:ext cx="8686801" cy="5257800"/>
          </a:xfrm>
        </p:spPr>
        <p:txBody>
          <a:bodyPr>
            <a:normAutofit fontScale="70000" lnSpcReduction="20000"/>
          </a:bodyPr>
          <a:lstStyle/>
          <a:p>
            <a:pPr marL="0" indent="0">
              <a:buNone/>
            </a:pPr>
            <a:r>
              <a:rPr lang="ja-JP" altLang="en-US" sz="3900" b="1" dirty="0"/>
              <a:t>国家戦略特別区域法に基づく「特区民泊」</a:t>
            </a:r>
            <a:endParaRPr lang="en-US" altLang="ja-JP" sz="3900" b="1" dirty="0"/>
          </a:p>
          <a:p>
            <a:pPr marL="0" indent="0">
              <a:buNone/>
            </a:pPr>
            <a:endParaRPr lang="ja-JP" altLang="en-US" sz="3900" b="1" dirty="0"/>
          </a:p>
          <a:p>
            <a:pPr marL="0" indent="0">
              <a:buNone/>
            </a:pPr>
            <a:r>
              <a:rPr lang="ja-JP" altLang="en-US" sz="3900" b="1" dirty="0"/>
              <a:t>正式名称</a:t>
            </a:r>
            <a:r>
              <a:rPr lang="ja-JP" altLang="en-US" sz="3900" dirty="0"/>
              <a:t>：「国家戦略特別区域外国人滞在施設経営事業」</a:t>
            </a:r>
          </a:p>
          <a:p>
            <a:pPr marL="0" indent="0">
              <a:buNone/>
            </a:pPr>
            <a:r>
              <a:rPr lang="ja-JP" altLang="en-US" sz="3900" b="1" dirty="0"/>
              <a:t>制度開始</a:t>
            </a:r>
            <a:r>
              <a:rPr lang="ja-JP" altLang="en-US" sz="3900" dirty="0"/>
              <a:t>：</a:t>
            </a:r>
            <a:r>
              <a:rPr lang="en-US" altLang="ja-JP" sz="3900" dirty="0"/>
              <a:t>2015</a:t>
            </a:r>
            <a:r>
              <a:rPr lang="ja-JP" altLang="en-US" sz="3900" dirty="0"/>
              <a:t>年</a:t>
            </a:r>
          </a:p>
          <a:p>
            <a:pPr marL="0" indent="0">
              <a:buNone/>
            </a:pPr>
            <a:r>
              <a:rPr lang="ja-JP" altLang="en-US" sz="3900" b="1" dirty="0"/>
              <a:t>内容</a:t>
            </a:r>
            <a:r>
              <a:rPr lang="ja-JP" altLang="en-US" sz="3900" dirty="0"/>
              <a:t>：国家戦略特別区域法に基づき、</a:t>
            </a:r>
            <a:r>
              <a:rPr lang="ja-JP" altLang="en-US" sz="3900" u="sng" dirty="0">
                <a:solidFill>
                  <a:srgbClr val="FF0000"/>
                </a:solidFill>
              </a:rPr>
              <a:t>旅館業法の規制を緩和して、住宅を活用した宿泊サービス（民泊）</a:t>
            </a:r>
            <a:r>
              <a:rPr lang="ja-JP" altLang="en-US" sz="3900" dirty="0"/>
              <a:t>を可能にした</a:t>
            </a:r>
            <a:r>
              <a:rPr lang="ja-JP" altLang="en-US" sz="3900"/>
              <a:t>仕組み。</a:t>
            </a:r>
            <a:endParaRPr lang="en-US" altLang="ja-JP" sz="3900" dirty="0"/>
          </a:p>
          <a:p>
            <a:pPr marL="0" indent="0">
              <a:buNone/>
            </a:pPr>
            <a:endParaRPr lang="ja-JP" altLang="en-US" sz="3500" dirty="0"/>
          </a:p>
          <a:p>
            <a:pPr marL="0" indent="0">
              <a:buNone/>
            </a:pPr>
            <a:r>
              <a:rPr lang="ja-JP" altLang="en-US" b="1" dirty="0"/>
              <a:t>特徴</a:t>
            </a:r>
            <a:r>
              <a:rPr lang="ja-JP" altLang="en-US" dirty="0"/>
              <a:t>：</a:t>
            </a:r>
          </a:p>
          <a:p>
            <a:pPr lvl="1"/>
            <a:r>
              <a:rPr lang="ja-JP" altLang="en-US" dirty="0"/>
              <a:t>当初の最低宿泊日数は </a:t>
            </a:r>
            <a:r>
              <a:rPr lang="en-US" altLang="ja-JP" b="1" dirty="0"/>
              <a:t>2</a:t>
            </a:r>
            <a:r>
              <a:rPr lang="ja-JP" altLang="en-US" b="1" dirty="0"/>
              <a:t>泊</a:t>
            </a:r>
            <a:r>
              <a:rPr lang="en-US" altLang="ja-JP" b="1" dirty="0"/>
              <a:t>3</a:t>
            </a:r>
            <a:r>
              <a:rPr lang="ja-JP" altLang="en-US" b="1" dirty="0"/>
              <a:t>日以上</a:t>
            </a:r>
            <a:r>
              <a:rPr lang="ja-JP" altLang="en-US" dirty="0"/>
              <a:t>（ホテル・旅館との差別化）</a:t>
            </a:r>
          </a:p>
          <a:p>
            <a:pPr lvl="1"/>
            <a:r>
              <a:rPr lang="ja-JP" altLang="en-US" b="1" dirty="0"/>
              <a:t>条例制定</a:t>
            </a:r>
            <a:r>
              <a:rPr lang="ja-JP" altLang="en-US" dirty="0"/>
              <a:t> により自治体ごとに運用ルールを設定</a:t>
            </a:r>
          </a:p>
          <a:p>
            <a:pPr lvl="1"/>
            <a:r>
              <a:rPr lang="ja-JP" altLang="en-US" dirty="0"/>
              <a:t>外国人観光客の急増に対応し、都市部の宿泊施設不足を補う役割を果たした</a:t>
            </a:r>
          </a:p>
          <a:p>
            <a:pPr marL="0" indent="0">
              <a:buNone/>
            </a:pPr>
            <a:endParaRPr lang="ja-JP" altLang="en-US" dirty="0"/>
          </a:p>
        </p:txBody>
      </p:sp>
    </p:spTree>
    <p:extLst>
      <p:ext uri="{BB962C8B-B14F-4D97-AF65-F5344CB8AC3E}">
        <p14:creationId xmlns:p14="http://schemas.microsoft.com/office/powerpoint/2010/main" val="17659977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7C309C3-D63C-76BC-797E-36890FC243C7}"/>
              </a:ext>
            </a:extLst>
          </p:cNvPr>
          <p:cNvSpPr>
            <a:spLocks noGrp="1"/>
          </p:cNvSpPr>
          <p:nvPr>
            <p:ph type="title"/>
          </p:nvPr>
        </p:nvSpPr>
        <p:spPr/>
        <p:txBody>
          <a:bodyPr/>
          <a:lstStyle/>
          <a:p>
            <a:r>
              <a:rPr kumimoji="1" lang="ja-JP" altLang="en-US" dirty="0"/>
              <a:t>特区民泊の仕組み・申請手順①</a:t>
            </a:r>
          </a:p>
        </p:txBody>
      </p:sp>
      <p:sp>
        <p:nvSpPr>
          <p:cNvPr id="3" name="コンテンツ プレースホルダー 2">
            <a:extLst>
              <a:ext uri="{FF2B5EF4-FFF2-40B4-BE49-F238E27FC236}">
                <a16:creationId xmlns:a16="http://schemas.microsoft.com/office/drawing/2014/main" id="{7260F095-17A1-4D04-ED6E-79D6E136BEFC}"/>
              </a:ext>
            </a:extLst>
          </p:cNvPr>
          <p:cNvSpPr>
            <a:spLocks noGrp="1"/>
          </p:cNvSpPr>
          <p:nvPr>
            <p:ph idx="1"/>
          </p:nvPr>
        </p:nvSpPr>
        <p:spPr>
          <a:xfrm>
            <a:off x="457200" y="1600200"/>
            <a:ext cx="8229600" cy="5257800"/>
          </a:xfrm>
        </p:spPr>
        <p:txBody>
          <a:bodyPr>
            <a:normAutofit fontScale="55000" lnSpcReduction="20000"/>
          </a:bodyPr>
          <a:lstStyle/>
          <a:p>
            <a:pPr marL="0" indent="0">
              <a:buNone/>
            </a:pPr>
            <a:r>
              <a:rPr lang="ja-JP" altLang="en-US" dirty="0"/>
              <a:t>大阪市での「特区民泊」（国家戦略特区を活用した民泊）の申請手順は、旅館業法や住宅宿泊事業法（いわゆる民泊新法）とは別のルートで認められる特例制度です。ざっくり言えば、</a:t>
            </a:r>
            <a:r>
              <a:rPr lang="ja-JP" altLang="en-US" b="1" dirty="0">
                <a:solidFill>
                  <a:srgbClr val="FF0000"/>
                </a:solidFill>
              </a:rPr>
              <a:t>一定の条件を満たした住宅を、大阪市に「認定申請」する → 認定後に運営開始</a:t>
            </a:r>
            <a:r>
              <a:rPr lang="ja-JP" altLang="en-US" dirty="0"/>
              <a:t>という流れになります。手順を整理するとこうなります。</a:t>
            </a:r>
          </a:p>
          <a:p>
            <a:pPr marL="0" indent="0">
              <a:buNone/>
            </a:pPr>
            <a:endParaRPr lang="ja-JP" altLang="en-US" dirty="0"/>
          </a:p>
          <a:p>
            <a:pPr marL="0" indent="0">
              <a:buNone/>
            </a:pPr>
            <a:r>
              <a:rPr lang="en-US" altLang="ja-JP" b="1" dirty="0"/>
              <a:t>1. </a:t>
            </a:r>
            <a:r>
              <a:rPr lang="ja-JP" altLang="en-US" b="1" dirty="0"/>
              <a:t>前提条件の確認</a:t>
            </a:r>
          </a:p>
          <a:p>
            <a:pPr marL="0" indent="0">
              <a:buNone/>
            </a:pPr>
            <a:r>
              <a:rPr lang="ja-JP" altLang="en-US" dirty="0"/>
              <a:t>物件が**国家戦略特区の対象区域（大阪市内全域）**にあること</a:t>
            </a:r>
          </a:p>
          <a:p>
            <a:pPr marL="0" indent="0">
              <a:buNone/>
            </a:pPr>
            <a:r>
              <a:rPr lang="ja-JP" altLang="en-US" dirty="0"/>
              <a:t>最低</a:t>
            </a:r>
            <a:r>
              <a:rPr lang="en-US" altLang="ja-JP" b="1" dirty="0"/>
              <a:t>2</a:t>
            </a:r>
            <a:r>
              <a:rPr lang="ja-JP" altLang="en-US" b="1" dirty="0"/>
              <a:t>泊</a:t>
            </a:r>
            <a:r>
              <a:rPr lang="en-US" altLang="ja-JP" b="1" dirty="0"/>
              <a:t>3</a:t>
            </a:r>
            <a:r>
              <a:rPr lang="ja-JP" altLang="en-US" b="1" dirty="0"/>
              <a:t>日以上の宿泊</a:t>
            </a:r>
            <a:r>
              <a:rPr lang="ja-JP" altLang="en-US" dirty="0"/>
              <a:t>であること（旅館業法の簡易宿所とは違う点）</a:t>
            </a:r>
          </a:p>
          <a:p>
            <a:pPr marL="0" indent="0">
              <a:buNone/>
            </a:pPr>
            <a:r>
              <a:rPr lang="ja-JP" altLang="en-US" dirty="0"/>
              <a:t>消防法令・建築基準法に適合していること（特に避難経路や火災報知設備）</a:t>
            </a:r>
          </a:p>
          <a:p>
            <a:pPr marL="0" indent="0">
              <a:buNone/>
            </a:pPr>
            <a:r>
              <a:rPr lang="ja-JP" altLang="en-US" dirty="0"/>
              <a:t>周辺住民への事前周知（チラシ配布や掲示など）</a:t>
            </a:r>
          </a:p>
          <a:p>
            <a:pPr marL="0" indent="0">
              <a:buNone/>
            </a:pPr>
            <a:endParaRPr lang="ja-JP" altLang="en-US" dirty="0"/>
          </a:p>
          <a:p>
            <a:pPr marL="0" indent="0">
              <a:buNone/>
            </a:pPr>
            <a:r>
              <a:rPr lang="en-US" altLang="ja-JP" b="1" dirty="0"/>
              <a:t>2. </a:t>
            </a:r>
            <a:r>
              <a:rPr lang="ja-JP" altLang="en-US" b="1" dirty="0"/>
              <a:t>必要書類の準備</a:t>
            </a:r>
          </a:p>
          <a:p>
            <a:pPr marL="0" indent="0">
              <a:buNone/>
            </a:pPr>
            <a:r>
              <a:rPr lang="ja-JP" altLang="en-US" dirty="0"/>
              <a:t>大阪市に提出する申請書類は次のようなものです。</a:t>
            </a:r>
          </a:p>
          <a:p>
            <a:pPr marL="0" indent="0">
              <a:buNone/>
            </a:pPr>
            <a:r>
              <a:rPr lang="ja-JP" altLang="en-US" dirty="0"/>
              <a:t>特区民泊事業実施の</a:t>
            </a:r>
            <a:r>
              <a:rPr lang="ja-JP" altLang="en-US" b="1" dirty="0"/>
              <a:t>認定申請書</a:t>
            </a:r>
            <a:endParaRPr lang="ja-JP" altLang="en-US" dirty="0"/>
          </a:p>
          <a:p>
            <a:pPr marL="0" indent="0">
              <a:buNone/>
            </a:pPr>
            <a:r>
              <a:rPr lang="ja-JP" altLang="en-US" dirty="0"/>
              <a:t>建物の図面（間取り、避難経路）</a:t>
            </a:r>
          </a:p>
          <a:p>
            <a:pPr marL="0" indent="0">
              <a:buNone/>
            </a:pPr>
            <a:r>
              <a:rPr lang="ja-JP" altLang="en-US" dirty="0"/>
              <a:t>消防同意書（消防署に事前確認が必要）</a:t>
            </a:r>
          </a:p>
          <a:p>
            <a:pPr marL="0" indent="0">
              <a:buNone/>
            </a:pPr>
            <a:r>
              <a:rPr lang="ja-JP" altLang="en-US" dirty="0"/>
              <a:t>住民周知を行った証明資料（配布チラシ、掲示写真など）</a:t>
            </a:r>
          </a:p>
          <a:p>
            <a:pPr marL="0" indent="0">
              <a:buNone/>
            </a:pPr>
            <a:r>
              <a:rPr lang="ja-JP" altLang="en-US" dirty="0"/>
              <a:t>管理者に関する書類（委託する場合は管理受託契約書）</a:t>
            </a:r>
          </a:p>
          <a:p>
            <a:pPr marL="0" indent="0">
              <a:buNone/>
            </a:pPr>
            <a:r>
              <a:rPr lang="ja-JP" altLang="en-US" dirty="0"/>
              <a:t>その他、衛生確保や苦情対応に関する計画</a:t>
            </a:r>
          </a:p>
        </p:txBody>
      </p:sp>
    </p:spTree>
    <p:extLst>
      <p:ext uri="{BB962C8B-B14F-4D97-AF65-F5344CB8AC3E}">
        <p14:creationId xmlns:p14="http://schemas.microsoft.com/office/powerpoint/2010/main" val="33125369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76E8CA-9844-5A66-08C7-1E5D14433DE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C2F0A00C-7CF1-26A6-7FD6-91C4262814BF}"/>
              </a:ext>
            </a:extLst>
          </p:cNvPr>
          <p:cNvSpPr>
            <a:spLocks noGrp="1"/>
          </p:cNvSpPr>
          <p:nvPr>
            <p:ph type="title"/>
          </p:nvPr>
        </p:nvSpPr>
        <p:spPr/>
        <p:txBody>
          <a:bodyPr/>
          <a:lstStyle/>
          <a:p>
            <a:r>
              <a:rPr kumimoji="1" lang="ja-JP" altLang="en-US" dirty="0"/>
              <a:t>特区民泊の仕組み・</a:t>
            </a:r>
            <a:r>
              <a:rPr kumimoji="1" lang="ja-JP" altLang="en-US"/>
              <a:t>申請手順②</a:t>
            </a:r>
            <a:endParaRPr kumimoji="1" lang="ja-JP" altLang="en-US" dirty="0"/>
          </a:p>
        </p:txBody>
      </p:sp>
      <p:sp>
        <p:nvSpPr>
          <p:cNvPr id="3" name="コンテンツ プレースホルダー 2">
            <a:extLst>
              <a:ext uri="{FF2B5EF4-FFF2-40B4-BE49-F238E27FC236}">
                <a16:creationId xmlns:a16="http://schemas.microsoft.com/office/drawing/2014/main" id="{8AC049F3-B36B-E0ED-E507-A93849A68F8C}"/>
              </a:ext>
            </a:extLst>
          </p:cNvPr>
          <p:cNvSpPr>
            <a:spLocks noGrp="1"/>
          </p:cNvSpPr>
          <p:nvPr>
            <p:ph idx="1"/>
          </p:nvPr>
        </p:nvSpPr>
        <p:spPr>
          <a:xfrm>
            <a:off x="457200" y="1205947"/>
            <a:ext cx="8229600" cy="5830957"/>
          </a:xfrm>
        </p:spPr>
        <p:txBody>
          <a:bodyPr>
            <a:normAutofit fontScale="55000" lnSpcReduction="20000"/>
          </a:bodyPr>
          <a:lstStyle/>
          <a:p>
            <a:pPr marL="0" indent="0">
              <a:buNone/>
            </a:pPr>
            <a:r>
              <a:rPr lang="en-US" altLang="ja-JP" b="1" dirty="0"/>
              <a:t>3. </a:t>
            </a:r>
            <a:r>
              <a:rPr lang="ja-JP" altLang="en-US" b="1" dirty="0"/>
              <a:t>申請の流れ</a:t>
            </a:r>
          </a:p>
          <a:p>
            <a:pPr marL="0" indent="0">
              <a:buNone/>
            </a:pPr>
            <a:r>
              <a:rPr lang="ja-JP" altLang="en-US" b="1" dirty="0"/>
              <a:t>事前相談</a:t>
            </a:r>
            <a:r>
              <a:rPr lang="ja-JP" altLang="en-US" dirty="0"/>
              <a:t>（任意）</a:t>
            </a:r>
            <a:br>
              <a:rPr lang="ja-JP" altLang="en-US" dirty="0"/>
            </a:br>
            <a:r>
              <a:rPr lang="ja-JP" altLang="en-US" dirty="0"/>
              <a:t>→ 大阪市経済戦略局や区役所で相談可能</a:t>
            </a:r>
          </a:p>
          <a:p>
            <a:pPr marL="0" indent="0">
              <a:buNone/>
            </a:pPr>
            <a:r>
              <a:rPr lang="ja-JP" altLang="en-US" b="1" dirty="0"/>
              <a:t>消防署での確認・同意取得</a:t>
            </a:r>
            <a:br>
              <a:rPr lang="ja-JP" altLang="en-US" dirty="0"/>
            </a:br>
            <a:r>
              <a:rPr lang="ja-JP" altLang="en-US" dirty="0"/>
              <a:t>→ 必ず先に消防設備の基準をクリアする必要あり</a:t>
            </a:r>
          </a:p>
          <a:p>
            <a:pPr marL="0" indent="0">
              <a:buNone/>
            </a:pPr>
            <a:r>
              <a:rPr lang="ja-JP" altLang="en-US" b="1" dirty="0"/>
              <a:t>大阪市に申請書提出</a:t>
            </a:r>
            <a:br>
              <a:rPr lang="ja-JP" altLang="en-US" dirty="0"/>
            </a:br>
            <a:r>
              <a:rPr lang="ja-JP" altLang="en-US" dirty="0"/>
              <a:t>→ 書類審査、現地調査が行われる</a:t>
            </a:r>
          </a:p>
          <a:p>
            <a:pPr marL="0" indent="0">
              <a:buNone/>
            </a:pPr>
            <a:r>
              <a:rPr lang="ja-JP" altLang="en-US" b="1" dirty="0"/>
              <a:t>認定書交付</a:t>
            </a:r>
            <a:br>
              <a:rPr lang="ja-JP" altLang="en-US" dirty="0"/>
            </a:br>
            <a:r>
              <a:rPr lang="ja-JP" altLang="en-US" dirty="0"/>
              <a:t>→ 認定が下りれば、営業開始可能</a:t>
            </a:r>
          </a:p>
          <a:p>
            <a:pPr marL="0" indent="0">
              <a:buNone/>
            </a:pPr>
            <a:endParaRPr lang="ja-JP" altLang="en-US" dirty="0"/>
          </a:p>
          <a:p>
            <a:pPr marL="0" indent="0">
              <a:buNone/>
            </a:pPr>
            <a:r>
              <a:rPr lang="en-US" altLang="ja-JP" b="1" dirty="0"/>
              <a:t>4. </a:t>
            </a:r>
            <a:r>
              <a:rPr lang="ja-JP" altLang="en-US" b="1" dirty="0"/>
              <a:t>運営開始後の義務</a:t>
            </a:r>
          </a:p>
          <a:p>
            <a:pPr marL="0" indent="0">
              <a:buNone/>
            </a:pPr>
            <a:r>
              <a:rPr lang="ja-JP" altLang="en-US" dirty="0">
                <a:solidFill>
                  <a:srgbClr val="FF0000"/>
                </a:solidFill>
              </a:rPr>
              <a:t>宿泊者名簿の備え付け（パスポート確認含む）</a:t>
            </a:r>
          </a:p>
          <a:p>
            <a:pPr marL="0" indent="0">
              <a:buNone/>
            </a:pPr>
            <a:r>
              <a:rPr lang="ja-JP" altLang="en-US" dirty="0">
                <a:solidFill>
                  <a:srgbClr val="FF0000"/>
                </a:solidFill>
              </a:rPr>
              <a:t>近隣住民からの苦情窓口の設置</a:t>
            </a:r>
          </a:p>
          <a:p>
            <a:pPr marL="0" indent="0">
              <a:buNone/>
            </a:pPr>
            <a:r>
              <a:rPr lang="ja-JP" altLang="en-US" dirty="0">
                <a:solidFill>
                  <a:srgbClr val="FF0000"/>
                </a:solidFill>
              </a:rPr>
              <a:t>年次報告書の提出（稼働日数や利用状況）</a:t>
            </a:r>
          </a:p>
          <a:p>
            <a:pPr marL="0" indent="0">
              <a:buNone/>
            </a:pPr>
            <a:r>
              <a:rPr lang="ja-JP" altLang="en-US" dirty="0">
                <a:solidFill>
                  <a:srgbClr val="FF0000"/>
                </a:solidFill>
              </a:rPr>
              <a:t>清掃・衛生管理の徹底</a:t>
            </a:r>
          </a:p>
          <a:p>
            <a:pPr marL="0" indent="0">
              <a:buNone/>
            </a:pPr>
            <a:endParaRPr lang="ja-JP" altLang="en-US" dirty="0"/>
          </a:p>
          <a:p>
            <a:pPr marL="0" indent="0">
              <a:buNone/>
            </a:pPr>
            <a:r>
              <a:rPr lang="ja-JP" altLang="en-US" b="1" dirty="0"/>
              <a:t>まとめ</a:t>
            </a:r>
          </a:p>
          <a:p>
            <a:pPr marL="0" indent="0">
              <a:buNone/>
            </a:pPr>
            <a:r>
              <a:rPr lang="ja-JP" altLang="en-US" dirty="0"/>
              <a:t>大阪市で特区民泊を始めるに</a:t>
            </a:r>
            <a:r>
              <a:rPr lang="ja-JP" altLang="en-US"/>
              <a:t>は、</a:t>
            </a:r>
            <a:endParaRPr lang="en-US" altLang="ja-JP" dirty="0"/>
          </a:p>
          <a:p>
            <a:pPr marL="0" indent="0">
              <a:buNone/>
            </a:pPr>
            <a:r>
              <a:rPr lang="ja-JP" altLang="en-US" b="1"/>
              <a:t>消防</a:t>
            </a:r>
            <a:r>
              <a:rPr lang="ja-JP" altLang="en-US" b="1" dirty="0"/>
              <a:t>署での確認 → 近隣住民への周知 → 市への</a:t>
            </a:r>
            <a:r>
              <a:rPr lang="ja-JP" altLang="en-US" b="1"/>
              <a:t>認定申請</a:t>
            </a:r>
            <a:endParaRPr lang="en-US" altLang="ja-JP" b="1" dirty="0"/>
          </a:p>
          <a:p>
            <a:pPr marL="0" indent="0">
              <a:buNone/>
            </a:pPr>
            <a:r>
              <a:rPr lang="ja-JP" altLang="en-US" b="1"/>
              <a:t> </a:t>
            </a:r>
            <a:r>
              <a:rPr lang="ja-JP" altLang="en-US" b="1" dirty="0"/>
              <a:t>→ 現地調査 → 認定 → </a:t>
            </a:r>
            <a:r>
              <a:rPr lang="ja-JP" altLang="en-US" b="1"/>
              <a:t>営業開始</a:t>
            </a:r>
            <a:r>
              <a:rPr lang="ja-JP" altLang="en-US"/>
              <a:t>と</a:t>
            </a:r>
            <a:r>
              <a:rPr lang="ja-JP" altLang="en-US" dirty="0"/>
              <a:t>いう順番が基本です。手間はかかりますが、旅館業法より柔軟に「住宅」を宿泊施設として使える点が大きな特徴です。</a:t>
            </a:r>
          </a:p>
        </p:txBody>
      </p:sp>
    </p:spTree>
    <p:extLst>
      <p:ext uri="{BB962C8B-B14F-4D97-AF65-F5344CB8AC3E}">
        <p14:creationId xmlns:p14="http://schemas.microsoft.com/office/powerpoint/2010/main" val="33176541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1C5B26-B5E6-B8D9-C2F8-FD1D4F892501}"/>
              </a:ext>
            </a:extLst>
          </p:cNvPr>
          <p:cNvSpPr>
            <a:spLocks noGrp="1"/>
          </p:cNvSpPr>
          <p:nvPr>
            <p:ph type="title"/>
          </p:nvPr>
        </p:nvSpPr>
        <p:spPr>
          <a:xfrm>
            <a:off x="457199" y="538019"/>
            <a:ext cx="8436279" cy="1143000"/>
          </a:xfrm>
        </p:spPr>
        <p:txBody>
          <a:bodyPr>
            <a:noAutofit/>
          </a:bodyPr>
          <a:lstStyle/>
          <a:p>
            <a:pPr algn="l"/>
            <a:r>
              <a:rPr kumimoji="1" lang="ja-JP" altLang="en-US" sz="2400" dirty="0"/>
              <a:t>大阪市内には、都市計画法・建築基準法等に基づく用途地域による規制があり、特区民泊・新法民泊・旅館業法それぞれにおいて、営業が出来る地域と出来ない地域が決められています。</a:t>
            </a:r>
          </a:p>
        </p:txBody>
      </p:sp>
      <p:pic>
        <p:nvPicPr>
          <p:cNvPr id="6" name="コンテンツ プレースホルダー 5" descr="マップ&#10;&#10;AI 生成コンテンツは誤りを含む可能性があります。">
            <a:extLst>
              <a:ext uri="{FF2B5EF4-FFF2-40B4-BE49-F238E27FC236}">
                <a16:creationId xmlns:a16="http://schemas.microsoft.com/office/drawing/2014/main" id="{817AB219-2975-085A-6098-1150FADCB96A}"/>
              </a:ext>
            </a:extLst>
          </p:cNvPr>
          <p:cNvPicPr>
            <a:picLocks noGrp="1" noChangeAspect="1"/>
          </p:cNvPicPr>
          <p:nvPr>
            <p:ph idx="1"/>
          </p:nvPr>
        </p:nvPicPr>
        <p:blipFill>
          <a:blip r:embed="rId2"/>
          <a:stretch>
            <a:fillRect/>
          </a:stretch>
        </p:blipFill>
        <p:spPr>
          <a:xfrm>
            <a:off x="2989021" y="1930401"/>
            <a:ext cx="6154979" cy="4576618"/>
          </a:xfrm>
        </p:spPr>
      </p:pic>
      <p:sp>
        <p:nvSpPr>
          <p:cNvPr id="4" name="タイトル 1">
            <a:extLst>
              <a:ext uri="{FF2B5EF4-FFF2-40B4-BE49-F238E27FC236}">
                <a16:creationId xmlns:a16="http://schemas.microsoft.com/office/drawing/2014/main" id="{C5A8CAE2-9FE9-D7BE-61D9-6496CD29D262}"/>
              </a:ext>
            </a:extLst>
          </p:cNvPr>
          <p:cNvSpPr txBox="1">
            <a:spLocks/>
          </p:cNvSpPr>
          <p:nvPr/>
        </p:nvSpPr>
        <p:spPr>
          <a:xfrm>
            <a:off x="408377" y="1314211"/>
            <a:ext cx="5047674" cy="509385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kumimoji="1" lang="en-US" altLang="ja-JP" sz="2400" dirty="0"/>
              <a:t>(</a:t>
            </a:r>
            <a:r>
              <a:rPr kumimoji="1" lang="ja-JP" altLang="en-US" sz="2400" dirty="0"/>
              <a:t>参考</a:t>
            </a:r>
            <a:r>
              <a:rPr kumimoji="1" lang="en-US" altLang="ja-JP" sz="2400" dirty="0"/>
              <a:t>)</a:t>
            </a:r>
            <a:r>
              <a:rPr kumimoji="1" lang="ja-JP" altLang="en-US" sz="2400" dirty="0"/>
              <a:t>特区民泊↓</a:t>
            </a:r>
            <a:endParaRPr kumimoji="1" lang="en-US" altLang="ja-JP" sz="2400" dirty="0"/>
          </a:p>
          <a:p>
            <a:pPr algn="l"/>
            <a:r>
              <a:rPr kumimoji="1" lang="ja-JP" altLang="en-US" sz="2400" dirty="0"/>
              <a:t>・第二種住居地域</a:t>
            </a:r>
            <a:endParaRPr kumimoji="1" lang="en-US" altLang="ja-JP" sz="2400" dirty="0"/>
          </a:p>
          <a:p>
            <a:pPr algn="l"/>
            <a:r>
              <a:rPr kumimoji="1" lang="ja-JP" altLang="en-US" sz="2400" dirty="0"/>
              <a:t>・準住居地域</a:t>
            </a:r>
            <a:endParaRPr kumimoji="1" lang="en-US" altLang="ja-JP" sz="2400" dirty="0"/>
          </a:p>
          <a:p>
            <a:pPr algn="l"/>
            <a:r>
              <a:rPr kumimoji="1" lang="ja-JP" altLang="en-US" sz="2400" dirty="0"/>
              <a:t>・近隣商業地域</a:t>
            </a:r>
            <a:endParaRPr kumimoji="1" lang="en-US" altLang="ja-JP" sz="2400" dirty="0"/>
          </a:p>
          <a:p>
            <a:pPr algn="l"/>
            <a:r>
              <a:rPr kumimoji="1" lang="ja-JP" altLang="en-US" sz="2400" dirty="0"/>
              <a:t>・商業地域</a:t>
            </a:r>
            <a:endParaRPr kumimoji="1" lang="en-US" altLang="ja-JP" sz="2400" dirty="0"/>
          </a:p>
          <a:p>
            <a:pPr algn="l"/>
            <a:r>
              <a:rPr kumimoji="1" lang="ja-JP" altLang="en-US" sz="2400" dirty="0"/>
              <a:t>・準工業地域</a:t>
            </a:r>
            <a:endParaRPr kumimoji="1" lang="en-US" altLang="ja-JP" sz="2400" dirty="0"/>
          </a:p>
          <a:p>
            <a:pPr algn="l"/>
            <a:r>
              <a:rPr kumimoji="1" lang="ja-JP" altLang="en-US" sz="2400" dirty="0"/>
              <a:t>・第一種住居地域</a:t>
            </a:r>
            <a:endParaRPr kumimoji="1" lang="en-US" altLang="ja-JP" sz="2400" dirty="0"/>
          </a:p>
          <a:p>
            <a:pPr algn="l"/>
            <a:r>
              <a:rPr kumimoji="1" lang="en-US" altLang="ja-JP" sz="2400" dirty="0"/>
              <a:t>(</a:t>
            </a:r>
            <a:r>
              <a:rPr kumimoji="1" lang="ja-JP" altLang="en-US" sz="2400" dirty="0"/>
              <a:t>ただし床面積の規定あり</a:t>
            </a:r>
            <a:r>
              <a:rPr kumimoji="1" lang="en-US" altLang="ja-JP" sz="2400" dirty="0"/>
              <a:t>)</a:t>
            </a:r>
          </a:p>
          <a:p>
            <a:pPr algn="l"/>
            <a:r>
              <a:rPr kumimoji="1" lang="ja-JP" altLang="en-US" sz="2400" dirty="0"/>
              <a:t>で実施できますが、</a:t>
            </a:r>
            <a:endParaRPr kumimoji="1" lang="en-US" altLang="ja-JP" sz="2400" dirty="0"/>
          </a:p>
          <a:p>
            <a:pPr algn="l"/>
            <a:r>
              <a:rPr kumimoji="1" lang="ja-JP" altLang="en-US" sz="2400" dirty="0"/>
              <a:t>それ以外の住居専用地域、</a:t>
            </a:r>
            <a:endParaRPr kumimoji="1" lang="en-US" altLang="ja-JP" sz="2400" dirty="0"/>
          </a:p>
          <a:p>
            <a:pPr algn="l"/>
            <a:r>
              <a:rPr kumimoji="1" lang="ja-JP" altLang="en-US" sz="2400" dirty="0"/>
              <a:t>工業専用地域等では実施できません。</a:t>
            </a:r>
            <a:endParaRPr kumimoji="1" lang="en-US" altLang="ja-JP" sz="2400" dirty="0"/>
          </a:p>
        </p:txBody>
      </p:sp>
      <p:sp>
        <p:nvSpPr>
          <p:cNvPr id="3" name="コンテンツ プレースホルダー 2">
            <a:extLst>
              <a:ext uri="{FF2B5EF4-FFF2-40B4-BE49-F238E27FC236}">
                <a16:creationId xmlns:a16="http://schemas.microsoft.com/office/drawing/2014/main" id="{D9C8D794-E841-CED0-5939-3774BAB1209C}"/>
              </a:ext>
            </a:extLst>
          </p:cNvPr>
          <p:cNvSpPr txBox="1">
            <a:spLocks/>
          </p:cNvSpPr>
          <p:nvPr/>
        </p:nvSpPr>
        <p:spPr>
          <a:xfrm>
            <a:off x="820056" y="5827318"/>
            <a:ext cx="8229600" cy="123008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kumimoji="1" lang="ja-JP" altLang="en-US" sz="2800" dirty="0">
                <a:solidFill>
                  <a:srgbClr val="FF0000"/>
                </a:solidFill>
              </a:rPr>
              <a:t>生野・東成地区は</a:t>
            </a:r>
            <a:endParaRPr kumimoji="1" lang="en-US" altLang="ja-JP" sz="2800" dirty="0">
              <a:solidFill>
                <a:srgbClr val="FF0000"/>
              </a:solidFill>
            </a:endParaRPr>
          </a:p>
          <a:p>
            <a:pPr marL="0" indent="0">
              <a:buFont typeface="Arial"/>
              <a:buNone/>
            </a:pPr>
            <a:r>
              <a:rPr kumimoji="1" lang="ja-JP" altLang="en-US" sz="2800" dirty="0">
                <a:solidFill>
                  <a:srgbClr val="FF0000"/>
                </a:solidFill>
              </a:rPr>
              <a:t>　　　　　　ほぼすべての地域で営業可能！？</a:t>
            </a:r>
          </a:p>
        </p:txBody>
      </p:sp>
    </p:spTree>
    <p:extLst>
      <p:ext uri="{BB962C8B-B14F-4D97-AF65-F5344CB8AC3E}">
        <p14:creationId xmlns:p14="http://schemas.microsoft.com/office/powerpoint/2010/main" val="8669929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F009A32-5C2F-45F2-F22F-CFD53F0922BB}"/>
              </a:ext>
            </a:extLst>
          </p:cNvPr>
          <p:cNvSpPr>
            <a:spLocks noGrp="1"/>
          </p:cNvSpPr>
          <p:nvPr>
            <p:ph type="title"/>
          </p:nvPr>
        </p:nvSpPr>
        <p:spPr/>
        <p:txBody>
          <a:bodyPr>
            <a:normAutofit fontScale="90000"/>
          </a:bodyPr>
          <a:lstStyle/>
          <a:p>
            <a:r>
              <a:rPr lang="ja-JP" altLang="en-US" dirty="0"/>
              <a:t>適法民泊施設の普及促進のための</a:t>
            </a:r>
            <a:br>
              <a:rPr lang="en-US" altLang="ja-JP" dirty="0"/>
            </a:br>
            <a:r>
              <a:rPr lang="ja-JP" altLang="en-US" dirty="0"/>
              <a:t>「民泊マーク」</a:t>
            </a:r>
            <a:endParaRPr kumimoji="1" lang="ja-JP" altLang="en-US" dirty="0"/>
          </a:p>
        </p:txBody>
      </p:sp>
      <p:pic>
        <p:nvPicPr>
          <p:cNvPr id="5" name="コンテンツ プレースホルダー 4" descr="文字が書かれている&#10;&#10;AI 生成コンテンツは誤りを含む可能性があります。">
            <a:extLst>
              <a:ext uri="{FF2B5EF4-FFF2-40B4-BE49-F238E27FC236}">
                <a16:creationId xmlns:a16="http://schemas.microsoft.com/office/drawing/2014/main" id="{2268246A-48FF-D161-7EE3-844E4954A897}"/>
              </a:ext>
            </a:extLst>
          </p:cNvPr>
          <p:cNvPicPr>
            <a:picLocks noGrp="1" noChangeAspect="1"/>
          </p:cNvPicPr>
          <p:nvPr>
            <p:ph idx="1"/>
          </p:nvPr>
        </p:nvPicPr>
        <p:blipFill>
          <a:blip r:embed="rId2"/>
          <a:stretch>
            <a:fillRect/>
          </a:stretch>
        </p:blipFill>
        <p:spPr>
          <a:xfrm>
            <a:off x="2343150" y="1629569"/>
            <a:ext cx="4457700" cy="4467225"/>
          </a:xfrm>
        </p:spPr>
      </p:pic>
    </p:spTree>
    <p:extLst>
      <p:ext uri="{BB962C8B-B14F-4D97-AF65-F5344CB8AC3E}">
        <p14:creationId xmlns:p14="http://schemas.microsoft.com/office/powerpoint/2010/main" val="20801122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B78563-91F5-6A25-0473-BCB0D964FAF5}"/>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041DE157-B065-82C8-7DE4-DE9E09D4BB91}"/>
              </a:ext>
            </a:extLst>
          </p:cNvPr>
          <p:cNvSpPr>
            <a:spLocks noGrp="1"/>
          </p:cNvSpPr>
          <p:nvPr>
            <p:ph type="title"/>
          </p:nvPr>
        </p:nvSpPr>
        <p:spPr/>
        <p:txBody>
          <a:bodyPr>
            <a:normAutofit/>
          </a:bodyPr>
          <a:lstStyle/>
          <a:p>
            <a:r>
              <a:rPr lang="ja-JP" altLang="en-US" b="1" dirty="0"/>
              <a:t>フォーラムの目的</a:t>
            </a:r>
            <a:endParaRPr kumimoji="1" lang="ja-JP" altLang="en-US" dirty="0"/>
          </a:p>
        </p:txBody>
      </p:sp>
      <p:sp>
        <p:nvSpPr>
          <p:cNvPr id="3" name="コンテンツ プレースホルダー 2">
            <a:extLst>
              <a:ext uri="{FF2B5EF4-FFF2-40B4-BE49-F238E27FC236}">
                <a16:creationId xmlns:a16="http://schemas.microsoft.com/office/drawing/2014/main" id="{DFC05146-FEFF-1DE2-7604-C98FBB583305}"/>
              </a:ext>
            </a:extLst>
          </p:cNvPr>
          <p:cNvSpPr>
            <a:spLocks noGrp="1"/>
          </p:cNvSpPr>
          <p:nvPr>
            <p:ph idx="1"/>
          </p:nvPr>
        </p:nvSpPr>
        <p:spPr>
          <a:xfrm>
            <a:off x="298174" y="1574656"/>
            <a:ext cx="8547652" cy="4853853"/>
          </a:xfrm>
        </p:spPr>
        <p:txBody>
          <a:bodyPr>
            <a:normAutofit fontScale="70000" lnSpcReduction="20000"/>
          </a:bodyPr>
          <a:lstStyle/>
          <a:p>
            <a:r>
              <a:rPr lang="ja-JP" altLang="en-US" b="1" dirty="0"/>
              <a:t>正しい理解</a:t>
            </a:r>
            <a:endParaRPr lang="ja-JP" altLang="en-US" dirty="0"/>
          </a:p>
          <a:p>
            <a:pPr lvl="1"/>
            <a:r>
              <a:rPr lang="ja-JP" altLang="en-US" dirty="0"/>
              <a:t>民泊制度の種類（特区民泊・新法民泊・簡易宿所）とルールを知る</a:t>
            </a:r>
          </a:p>
          <a:p>
            <a:pPr lvl="1"/>
            <a:r>
              <a:rPr lang="ja-JP" altLang="en-US" dirty="0"/>
              <a:t>大阪市での特区民泊の仕組みを理解する</a:t>
            </a:r>
            <a:endParaRPr lang="en-US" altLang="ja-JP" dirty="0"/>
          </a:p>
          <a:p>
            <a:pPr lvl="1"/>
            <a:endParaRPr lang="ja-JP" altLang="en-US" dirty="0"/>
          </a:p>
          <a:p>
            <a:r>
              <a:rPr lang="ja-JP" altLang="en-US" b="1" dirty="0">
                <a:solidFill>
                  <a:srgbClr val="FF0000"/>
                </a:solidFill>
              </a:rPr>
              <a:t>現状と課題の共有</a:t>
            </a:r>
            <a:endParaRPr lang="ja-JP" altLang="en-US" dirty="0">
              <a:solidFill>
                <a:srgbClr val="FF0000"/>
              </a:solidFill>
            </a:endParaRPr>
          </a:p>
          <a:p>
            <a:pPr lvl="1"/>
            <a:r>
              <a:rPr lang="ja-JP" altLang="en-US" dirty="0">
                <a:solidFill>
                  <a:srgbClr val="FF0000"/>
                </a:solidFill>
              </a:rPr>
              <a:t>違法民泊や生活トラブルの実態を整理する</a:t>
            </a:r>
          </a:p>
          <a:p>
            <a:pPr lvl="1"/>
            <a:r>
              <a:rPr lang="ja-JP" altLang="en-US" dirty="0">
                <a:solidFill>
                  <a:srgbClr val="FF0000"/>
                </a:solidFill>
              </a:rPr>
              <a:t>行政の対応や限界を知り、住民としての立場を考える</a:t>
            </a:r>
            <a:endParaRPr lang="en-US" altLang="ja-JP" dirty="0">
              <a:solidFill>
                <a:srgbClr val="FF0000"/>
              </a:solidFill>
            </a:endParaRPr>
          </a:p>
          <a:p>
            <a:pPr lvl="1"/>
            <a:endParaRPr lang="ja-JP" altLang="en-US" dirty="0"/>
          </a:p>
          <a:p>
            <a:r>
              <a:rPr lang="ja-JP" altLang="en-US" b="1" dirty="0"/>
              <a:t>地域での共通認識づくり</a:t>
            </a:r>
            <a:endParaRPr lang="ja-JP" altLang="en-US" dirty="0"/>
          </a:p>
          <a:p>
            <a:pPr lvl="1"/>
            <a:r>
              <a:rPr lang="ja-JP" altLang="en-US" dirty="0"/>
              <a:t>メリット（観光・経済）とデメリット（生活環境）を両面で考える</a:t>
            </a:r>
          </a:p>
          <a:p>
            <a:pPr lvl="1"/>
            <a:r>
              <a:rPr lang="ja-JP" altLang="en-US" dirty="0"/>
              <a:t>「安心できる住環境」と「観光振興」の両立を目指す視点を持つ</a:t>
            </a:r>
            <a:endParaRPr lang="en-US" altLang="ja-JP" dirty="0"/>
          </a:p>
          <a:p>
            <a:pPr lvl="1"/>
            <a:endParaRPr lang="ja-JP" altLang="en-US" dirty="0"/>
          </a:p>
          <a:p>
            <a:r>
              <a:rPr lang="ja-JP" altLang="en-US" b="1" dirty="0"/>
              <a:t>協働の出発点</a:t>
            </a:r>
            <a:endParaRPr lang="ja-JP" altLang="en-US" dirty="0"/>
          </a:p>
          <a:p>
            <a:pPr lvl="1"/>
            <a:r>
              <a:rPr lang="ja-JP" altLang="en-US" dirty="0"/>
              <a:t>住民・事業者・行政が協力するためのルールや仕組みを話し合う</a:t>
            </a:r>
          </a:p>
          <a:p>
            <a:pPr lvl="1"/>
            <a:r>
              <a:rPr lang="ja-JP" altLang="en-US" dirty="0"/>
              <a:t>住民ができること（説明会参加・通報・地域ルール策定など）を確認する</a:t>
            </a:r>
          </a:p>
          <a:p>
            <a:endParaRPr kumimoji="1" lang="ja-JP" altLang="en-US" dirty="0"/>
          </a:p>
        </p:txBody>
      </p:sp>
    </p:spTree>
    <p:extLst>
      <p:ext uri="{BB962C8B-B14F-4D97-AF65-F5344CB8AC3E}">
        <p14:creationId xmlns:p14="http://schemas.microsoft.com/office/powerpoint/2010/main" val="40483082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t>※</a:t>
            </a:r>
            <a:r>
              <a:rPr dirty="0" err="1"/>
              <a:t>現状と課題</a:t>
            </a:r>
            <a:endParaRPr dirty="0"/>
          </a:p>
        </p:txBody>
      </p:sp>
      <p:sp>
        <p:nvSpPr>
          <p:cNvPr id="3" name="Content Placeholder 2"/>
          <p:cNvSpPr>
            <a:spLocks noGrp="1"/>
          </p:cNvSpPr>
          <p:nvPr>
            <p:ph idx="1"/>
          </p:nvPr>
        </p:nvSpPr>
        <p:spPr>
          <a:xfrm>
            <a:off x="457200" y="1600200"/>
            <a:ext cx="8229600" cy="4983162"/>
          </a:xfrm>
        </p:spPr>
        <p:txBody>
          <a:bodyPr>
            <a:normAutofit/>
          </a:bodyPr>
          <a:lstStyle/>
          <a:p>
            <a:pPr marL="0" indent="0">
              <a:buNone/>
            </a:pPr>
            <a:r>
              <a:rPr lang="en-US" altLang="ja-JP" dirty="0"/>
              <a:t>※</a:t>
            </a:r>
            <a:r>
              <a:rPr lang="ja-JP" altLang="en-US" dirty="0"/>
              <a:t>令和</a:t>
            </a:r>
            <a:r>
              <a:rPr lang="en-US" altLang="ja-JP" dirty="0"/>
              <a:t>5</a:t>
            </a:r>
            <a:r>
              <a:rPr lang="ja-JP" altLang="en-US" dirty="0"/>
              <a:t>年度以降、特区民泊の施設数は、右肩上がりに増加しており、令和</a:t>
            </a:r>
            <a:r>
              <a:rPr lang="en-US" altLang="ja-JP" dirty="0"/>
              <a:t>6</a:t>
            </a:r>
            <a:r>
              <a:rPr lang="ja-JP" altLang="en-US" dirty="0"/>
              <a:t>年度末時点で</a:t>
            </a:r>
            <a:r>
              <a:rPr lang="en-US" altLang="ja-JP" dirty="0"/>
              <a:t>7859</a:t>
            </a:r>
            <a:r>
              <a:rPr lang="ja-JP" altLang="en-US" dirty="0"/>
              <a:t>施設。令和</a:t>
            </a:r>
            <a:r>
              <a:rPr lang="en-US" altLang="ja-JP" dirty="0"/>
              <a:t>7</a:t>
            </a:r>
            <a:r>
              <a:rPr lang="ja-JP" altLang="en-US" dirty="0"/>
              <a:t>年度も施設数は増加している。</a:t>
            </a:r>
            <a:endParaRPr lang="en-US" altLang="ja-JP" dirty="0"/>
          </a:p>
          <a:p>
            <a:pPr marL="0" indent="0">
              <a:buNone/>
            </a:pPr>
            <a:r>
              <a:rPr lang="ja-JP" altLang="en-US" dirty="0"/>
              <a:t>施設増加に伴い周辺住民からの苦情件数も多くなっており、様々な課題が生じている。</a:t>
            </a:r>
            <a:endParaRPr lang="en-US" altLang="ja-JP" dirty="0"/>
          </a:p>
          <a:p>
            <a:pPr marL="0" indent="0">
              <a:buNone/>
            </a:pPr>
            <a:endParaRPr lang="en-US" altLang="ja-JP" dirty="0"/>
          </a:p>
          <a:p>
            <a:pPr marL="0" indent="0">
              <a:buNone/>
            </a:pPr>
            <a:r>
              <a:rPr lang="ja-JP" altLang="en-US" dirty="0"/>
              <a:t>プロジェクトチーム会議において、課題整理を行い、その課題解消に向けえた取り組みを早急に実施する必要がある。</a:t>
            </a:r>
            <a:endParaRPr lang="en-US" altLang="ja-JP"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5A6727-CFD6-AF21-5244-AAE97F11DF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110A0F-B27F-0174-3E7B-A428A1DF5886}"/>
              </a:ext>
            </a:extLst>
          </p:cNvPr>
          <p:cNvSpPr>
            <a:spLocks noGrp="1"/>
          </p:cNvSpPr>
          <p:nvPr>
            <p:ph type="title"/>
          </p:nvPr>
        </p:nvSpPr>
        <p:spPr>
          <a:xfrm>
            <a:off x="304800" y="274638"/>
            <a:ext cx="8696036" cy="1143000"/>
          </a:xfrm>
        </p:spPr>
        <p:txBody>
          <a:bodyPr>
            <a:normAutofit/>
          </a:bodyPr>
          <a:lstStyle/>
          <a:p>
            <a:r>
              <a:rPr lang="ja-JP" altLang="en-US" dirty="0"/>
              <a:t>９月３０日</a:t>
            </a:r>
            <a:r>
              <a:rPr lang="en-US" altLang="ja-JP" dirty="0"/>
              <a:t>PT</a:t>
            </a:r>
            <a:r>
              <a:rPr lang="ja-JP" altLang="en-US" dirty="0"/>
              <a:t>会議について</a:t>
            </a:r>
            <a:r>
              <a:rPr lang="en-US" altLang="ja-JP" dirty="0"/>
              <a:t>(PDF</a:t>
            </a:r>
            <a:r>
              <a:rPr lang="ja-JP" altLang="en-US" dirty="0"/>
              <a:t>資料</a:t>
            </a:r>
            <a:r>
              <a:rPr lang="en-US" altLang="ja-JP" dirty="0"/>
              <a:t>)</a:t>
            </a:r>
            <a:endParaRPr lang="ja-JP" altLang="en-US" dirty="0"/>
          </a:p>
        </p:txBody>
      </p:sp>
      <p:graphicFrame>
        <p:nvGraphicFramePr>
          <p:cNvPr id="8" name="オブジェクト 7">
            <a:extLst>
              <a:ext uri="{FF2B5EF4-FFF2-40B4-BE49-F238E27FC236}">
                <a16:creationId xmlns:a16="http://schemas.microsoft.com/office/drawing/2014/main" id="{F07793B9-CD53-ADD4-D983-501F14DA3553}"/>
              </a:ext>
            </a:extLst>
          </p:cNvPr>
          <p:cNvGraphicFramePr>
            <a:graphicFrameLocks noChangeAspect="1"/>
          </p:cNvGraphicFramePr>
          <p:nvPr/>
        </p:nvGraphicFramePr>
        <p:xfrm>
          <a:off x="1053533" y="1417638"/>
          <a:ext cx="7036933" cy="4871723"/>
        </p:xfrm>
        <a:graphic>
          <a:graphicData uri="http://schemas.openxmlformats.org/presentationml/2006/ole">
            <mc:AlternateContent xmlns:mc="http://schemas.openxmlformats.org/markup-compatibility/2006">
              <mc:Choice xmlns:v="urn:schemas-microsoft-com:vml" Requires="v">
                <p:oleObj name="Acrobat Document" r:id="rId3" imgW="4952951" imgH="3429000" progId="Acrobat.Document.DC">
                  <p:embed/>
                </p:oleObj>
              </mc:Choice>
              <mc:Fallback>
                <p:oleObj name="Acrobat Document" r:id="rId3" imgW="4952951" imgH="3429000" progId="Acrobat.Document.DC">
                  <p:embed/>
                  <p:pic>
                    <p:nvPicPr>
                      <p:cNvPr id="8" name="オブジェクト 7">
                        <a:extLst>
                          <a:ext uri="{FF2B5EF4-FFF2-40B4-BE49-F238E27FC236}">
                            <a16:creationId xmlns:a16="http://schemas.microsoft.com/office/drawing/2014/main" id="{F07793B9-CD53-ADD4-D983-501F14DA3553}"/>
                          </a:ext>
                        </a:extLst>
                      </p:cNvPr>
                      <p:cNvPicPr/>
                      <p:nvPr/>
                    </p:nvPicPr>
                    <p:blipFill>
                      <a:blip r:embed="rId4"/>
                      <a:stretch>
                        <a:fillRect/>
                      </a:stretch>
                    </p:blipFill>
                    <p:spPr>
                      <a:xfrm>
                        <a:off x="1053533" y="1417638"/>
                        <a:ext cx="7036933" cy="4871723"/>
                      </a:xfrm>
                      <a:prstGeom prst="rect">
                        <a:avLst/>
                      </a:prstGeom>
                    </p:spPr>
                  </p:pic>
                </p:oleObj>
              </mc:Fallback>
            </mc:AlternateContent>
          </a:graphicData>
        </a:graphic>
      </p:graphicFrame>
    </p:spTree>
    <p:extLst>
      <p:ext uri="{BB962C8B-B14F-4D97-AF65-F5344CB8AC3E}">
        <p14:creationId xmlns:p14="http://schemas.microsoft.com/office/powerpoint/2010/main" val="8631302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57DA36-B930-6CF3-BA96-F3AB8BF78F37}"/>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3C952C70-D36B-00C9-E9DE-ADAA6513176C}"/>
              </a:ext>
            </a:extLst>
          </p:cNvPr>
          <p:cNvSpPr>
            <a:spLocks noGrp="1"/>
          </p:cNvSpPr>
          <p:nvPr>
            <p:ph type="title"/>
          </p:nvPr>
        </p:nvSpPr>
        <p:spPr/>
        <p:txBody>
          <a:bodyPr>
            <a:normAutofit/>
          </a:bodyPr>
          <a:lstStyle/>
          <a:p>
            <a:r>
              <a:rPr lang="ja-JP" altLang="en-US" b="1" dirty="0"/>
              <a:t>フォーラムの目的</a:t>
            </a:r>
            <a:endParaRPr kumimoji="1" lang="ja-JP" altLang="en-US" dirty="0"/>
          </a:p>
        </p:txBody>
      </p:sp>
      <p:sp>
        <p:nvSpPr>
          <p:cNvPr id="3" name="コンテンツ プレースホルダー 2">
            <a:extLst>
              <a:ext uri="{FF2B5EF4-FFF2-40B4-BE49-F238E27FC236}">
                <a16:creationId xmlns:a16="http://schemas.microsoft.com/office/drawing/2014/main" id="{7A91AD6F-DE73-4091-9464-65A4F8CF61E1}"/>
              </a:ext>
            </a:extLst>
          </p:cNvPr>
          <p:cNvSpPr>
            <a:spLocks noGrp="1"/>
          </p:cNvSpPr>
          <p:nvPr>
            <p:ph idx="1"/>
          </p:nvPr>
        </p:nvSpPr>
        <p:spPr>
          <a:xfrm>
            <a:off x="298174" y="1574656"/>
            <a:ext cx="8547652" cy="4853853"/>
          </a:xfrm>
        </p:spPr>
        <p:txBody>
          <a:bodyPr>
            <a:normAutofit fontScale="70000" lnSpcReduction="20000"/>
          </a:bodyPr>
          <a:lstStyle/>
          <a:p>
            <a:r>
              <a:rPr lang="ja-JP" altLang="en-US" b="1" dirty="0"/>
              <a:t>正しい理解</a:t>
            </a:r>
            <a:endParaRPr lang="ja-JP" altLang="en-US" dirty="0"/>
          </a:p>
          <a:p>
            <a:pPr lvl="1"/>
            <a:r>
              <a:rPr lang="ja-JP" altLang="en-US" dirty="0"/>
              <a:t>民泊制度の種類（特区民泊・新法民泊・簡易宿所）とルールを知る</a:t>
            </a:r>
          </a:p>
          <a:p>
            <a:pPr lvl="1"/>
            <a:r>
              <a:rPr lang="ja-JP" altLang="en-US" dirty="0"/>
              <a:t>大阪市での特区民泊の仕組みを理解する</a:t>
            </a:r>
            <a:endParaRPr lang="en-US" altLang="ja-JP" dirty="0"/>
          </a:p>
          <a:p>
            <a:pPr lvl="1"/>
            <a:endParaRPr lang="ja-JP" altLang="en-US" dirty="0"/>
          </a:p>
          <a:p>
            <a:r>
              <a:rPr lang="ja-JP" altLang="en-US" b="1" dirty="0"/>
              <a:t>現状と課題の共有</a:t>
            </a:r>
            <a:endParaRPr lang="ja-JP" altLang="en-US" dirty="0"/>
          </a:p>
          <a:p>
            <a:pPr lvl="1"/>
            <a:r>
              <a:rPr lang="ja-JP" altLang="en-US" dirty="0"/>
              <a:t>違法民泊や生活トラブルの実態を整理する</a:t>
            </a:r>
          </a:p>
          <a:p>
            <a:pPr lvl="1"/>
            <a:r>
              <a:rPr lang="ja-JP" altLang="en-US" dirty="0"/>
              <a:t>行政の対応や限界を知り、住民としての立場を考える</a:t>
            </a:r>
            <a:endParaRPr lang="en-US" altLang="ja-JP" dirty="0"/>
          </a:p>
          <a:p>
            <a:pPr lvl="1"/>
            <a:endParaRPr lang="ja-JP" altLang="en-US" dirty="0"/>
          </a:p>
          <a:p>
            <a:r>
              <a:rPr lang="ja-JP" altLang="en-US" b="1" dirty="0">
                <a:solidFill>
                  <a:srgbClr val="FF0000"/>
                </a:solidFill>
              </a:rPr>
              <a:t>地域での共通認識づくり</a:t>
            </a:r>
            <a:endParaRPr lang="ja-JP" altLang="en-US" dirty="0">
              <a:solidFill>
                <a:srgbClr val="FF0000"/>
              </a:solidFill>
            </a:endParaRPr>
          </a:p>
          <a:p>
            <a:pPr lvl="1"/>
            <a:r>
              <a:rPr lang="ja-JP" altLang="en-US" dirty="0">
                <a:solidFill>
                  <a:srgbClr val="FF0000"/>
                </a:solidFill>
              </a:rPr>
              <a:t>メリット（観光・経済）とデメリット（生活環境）を両面で考える</a:t>
            </a:r>
          </a:p>
          <a:p>
            <a:pPr lvl="1"/>
            <a:r>
              <a:rPr lang="ja-JP" altLang="en-US" dirty="0">
                <a:solidFill>
                  <a:srgbClr val="FF0000"/>
                </a:solidFill>
              </a:rPr>
              <a:t>「安心できる住環境」と「観光振興」の両立を目指す視点を持つ</a:t>
            </a:r>
            <a:endParaRPr lang="en-US" altLang="ja-JP" dirty="0">
              <a:solidFill>
                <a:srgbClr val="FF0000"/>
              </a:solidFill>
            </a:endParaRPr>
          </a:p>
          <a:p>
            <a:pPr lvl="1"/>
            <a:endParaRPr lang="ja-JP" altLang="en-US" dirty="0"/>
          </a:p>
          <a:p>
            <a:r>
              <a:rPr lang="ja-JP" altLang="en-US" b="1" dirty="0"/>
              <a:t>協働の出発点</a:t>
            </a:r>
            <a:endParaRPr lang="ja-JP" altLang="en-US" dirty="0"/>
          </a:p>
          <a:p>
            <a:pPr lvl="1"/>
            <a:r>
              <a:rPr lang="ja-JP" altLang="en-US" dirty="0"/>
              <a:t>住民・事業者・行政が協力するためのルールや仕組みを話し合う</a:t>
            </a:r>
          </a:p>
          <a:p>
            <a:pPr lvl="1"/>
            <a:r>
              <a:rPr lang="ja-JP" altLang="en-US" dirty="0"/>
              <a:t>住民ができること（説明会参加・通報・地域ルール策定など）を確認する</a:t>
            </a:r>
          </a:p>
          <a:p>
            <a:endParaRPr kumimoji="1" lang="ja-JP" altLang="en-US" dirty="0"/>
          </a:p>
        </p:txBody>
      </p:sp>
    </p:spTree>
    <p:extLst>
      <p:ext uri="{BB962C8B-B14F-4D97-AF65-F5344CB8AC3E}">
        <p14:creationId xmlns:p14="http://schemas.microsoft.com/office/powerpoint/2010/main" val="44490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err="1"/>
              <a:t>市民生活への影響</a:t>
            </a:r>
            <a:endParaRPr dirty="0"/>
          </a:p>
        </p:txBody>
      </p:sp>
      <p:sp>
        <p:nvSpPr>
          <p:cNvPr id="3" name="Content Placeholder 2"/>
          <p:cNvSpPr>
            <a:spLocks noGrp="1"/>
          </p:cNvSpPr>
          <p:nvPr>
            <p:ph idx="1"/>
          </p:nvPr>
        </p:nvSpPr>
        <p:spPr/>
        <p:txBody>
          <a:bodyPr>
            <a:normAutofit/>
          </a:bodyPr>
          <a:lstStyle/>
          <a:p>
            <a:r>
              <a:rPr b="1" dirty="0" err="1"/>
              <a:t>メリット</a:t>
            </a:r>
            <a:r>
              <a:rPr dirty="0"/>
              <a:t>: </a:t>
            </a:r>
            <a:endParaRPr lang="en-US" dirty="0"/>
          </a:p>
          <a:p>
            <a:pPr lvl="1"/>
            <a:r>
              <a:rPr dirty="0" err="1"/>
              <a:t>地域経済の活性化</a:t>
            </a:r>
            <a:r>
              <a:rPr dirty="0"/>
              <a:t> /</a:t>
            </a:r>
            <a:endParaRPr lang="en-US" dirty="0"/>
          </a:p>
          <a:p>
            <a:pPr lvl="1"/>
            <a:r>
              <a:rPr dirty="0" err="1"/>
              <a:t>観光客との交流促進</a:t>
            </a:r>
            <a:endParaRPr lang="en-US" dirty="0"/>
          </a:p>
          <a:p>
            <a:endParaRPr dirty="0"/>
          </a:p>
          <a:p>
            <a:r>
              <a:rPr b="1" dirty="0" err="1"/>
              <a:t>デメリット</a:t>
            </a:r>
            <a:r>
              <a:rPr dirty="0"/>
              <a:t>: </a:t>
            </a:r>
            <a:endParaRPr lang="en-US" dirty="0"/>
          </a:p>
          <a:p>
            <a:pPr lvl="1"/>
            <a:r>
              <a:rPr dirty="0" err="1"/>
              <a:t>騒音・マナー違反</a:t>
            </a:r>
            <a:r>
              <a:rPr dirty="0"/>
              <a:t> /</a:t>
            </a:r>
            <a:endParaRPr lang="en-US" dirty="0"/>
          </a:p>
          <a:p>
            <a:pPr lvl="1"/>
            <a:r>
              <a:rPr lang="ja-JP" altLang="en-US" dirty="0"/>
              <a:t>プ</a:t>
            </a:r>
            <a:r>
              <a:rPr dirty="0" err="1"/>
              <a:t>ライバシーの侵害</a:t>
            </a:r>
            <a:r>
              <a:rPr dirty="0"/>
              <a:t> / </a:t>
            </a:r>
            <a:endParaRPr lang="en-US" dirty="0"/>
          </a:p>
          <a:p>
            <a:pPr lvl="1"/>
            <a:r>
              <a:rPr dirty="0" err="1"/>
              <a:t>ごみ出しや安全の不安</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1E120242-6CA5-1E44-EA0D-87E2E2D89C8A}"/>
              </a:ext>
            </a:extLst>
          </p:cNvPr>
          <p:cNvSpPr/>
          <p:nvPr/>
        </p:nvSpPr>
        <p:spPr>
          <a:xfrm>
            <a:off x="3480619" y="873366"/>
            <a:ext cx="2182761" cy="167148"/>
          </a:xfrm>
          <a:prstGeom prst="rect">
            <a:avLst/>
          </a:prstGeom>
          <a:solidFill>
            <a:srgbClr val="FFC000"/>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title"/>
          </p:nvPr>
        </p:nvSpPr>
        <p:spPr>
          <a:xfrm>
            <a:off x="457200" y="93311"/>
            <a:ext cx="8229600" cy="1143000"/>
          </a:xfrm>
        </p:spPr>
        <p:txBody>
          <a:bodyPr/>
          <a:lstStyle/>
          <a:p>
            <a:r>
              <a:rPr dirty="0" err="1">
                <a:ea typeface="メイリオ" panose="020B0604030504040204" pitchFamily="50" charset="-128"/>
              </a:rPr>
              <a:t>自己紹介</a:t>
            </a:r>
            <a:endParaRPr dirty="0">
              <a:ea typeface="メイリオ" panose="020B0604030504040204" pitchFamily="50" charset="-128"/>
            </a:endParaRPr>
          </a:p>
        </p:txBody>
      </p:sp>
      <p:pic>
        <p:nvPicPr>
          <p:cNvPr id="5" name="図 4">
            <a:extLst>
              <a:ext uri="{FF2B5EF4-FFF2-40B4-BE49-F238E27FC236}">
                <a16:creationId xmlns:a16="http://schemas.microsoft.com/office/drawing/2014/main" id="{6672CCFD-5CBB-EC7F-C012-E8F16DEC17D2}"/>
              </a:ext>
            </a:extLst>
          </p:cNvPr>
          <p:cNvPicPr>
            <a:picLocks noChangeAspect="1"/>
          </p:cNvPicPr>
          <p:nvPr/>
        </p:nvPicPr>
        <p:blipFill>
          <a:blip r:embed="rId2"/>
          <a:stretch>
            <a:fillRect/>
          </a:stretch>
        </p:blipFill>
        <p:spPr>
          <a:xfrm>
            <a:off x="5604386" y="2303206"/>
            <a:ext cx="3082413" cy="3082413"/>
          </a:xfrm>
          <a:prstGeom prst="rect">
            <a:avLst/>
          </a:prstGeom>
        </p:spPr>
      </p:pic>
      <p:sp>
        <p:nvSpPr>
          <p:cNvPr id="7" name="テキスト ボックス 6">
            <a:extLst>
              <a:ext uri="{FF2B5EF4-FFF2-40B4-BE49-F238E27FC236}">
                <a16:creationId xmlns:a16="http://schemas.microsoft.com/office/drawing/2014/main" id="{13EBE6D1-9CE2-7FFA-D7EE-0D3A23C5AEC4}"/>
              </a:ext>
            </a:extLst>
          </p:cNvPr>
          <p:cNvSpPr txBox="1"/>
          <p:nvPr/>
        </p:nvSpPr>
        <p:spPr>
          <a:xfrm>
            <a:off x="5692046" y="5514107"/>
            <a:ext cx="2954655" cy="646331"/>
          </a:xfrm>
          <a:prstGeom prst="rect">
            <a:avLst/>
          </a:prstGeom>
          <a:noFill/>
        </p:spPr>
        <p:txBody>
          <a:bodyPr wrap="none" rtlCol="0">
            <a:spAutoFit/>
          </a:bodyPr>
          <a:lstStyle/>
          <a:p>
            <a:pPr algn="ctr"/>
            <a:r>
              <a:rPr kumimoji="1" lang="ja-JP" altLang="en-US" dirty="0"/>
              <a:t>大阪市会議員</a:t>
            </a:r>
            <a:endParaRPr kumimoji="1" lang="en-US" altLang="ja-JP" dirty="0"/>
          </a:p>
          <a:p>
            <a:pPr algn="ctr"/>
            <a:r>
              <a:rPr kumimoji="1" lang="ja-JP" altLang="en-US" dirty="0"/>
              <a:t>（今里コスモス薬局・薬剤師）</a:t>
            </a:r>
          </a:p>
        </p:txBody>
      </p:sp>
      <p:sp>
        <p:nvSpPr>
          <p:cNvPr id="4" name="テキスト ボックス 3">
            <a:extLst>
              <a:ext uri="{FF2B5EF4-FFF2-40B4-BE49-F238E27FC236}">
                <a16:creationId xmlns:a16="http://schemas.microsoft.com/office/drawing/2014/main" id="{6B98E5E1-9199-4326-894A-D53DF1265B3D}"/>
              </a:ext>
            </a:extLst>
          </p:cNvPr>
          <p:cNvSpPr txBox="1"/>
          <p:nvPr/>
        </p:nvSpPr>
        <p:spPr>
          <a:xfrm>
            <a:off x="520963" y="6160438"/>
            <a:ext cx="5373329" cy="707886"/>
          </a:xfrm>
          <a:prstGeom prst="rect">
            <a:avLst/>
          </a:prstGeom>
          <a:noFill/>
        </p:spPr>
        <p:txBody>
          <a:bodyPr wrap="square" rtlCol="0">
            <a:spAutoFit/>
          </a:bodyPr>
          <a:lstStyle/>
          <a:p>
            <a:r>
              <a:rPr lang="ja-JP" altLang="en-US" sz="2400" b="1" dirty="0">
                <a:solidFill>
                  <a:srgbClr val="070FB9"/>
                </a:solidFill>
              </a:rPr>
              <a:t>「現場で見て、動いて、変えていく」</a:t>
            </a:r>
            <a:endParaRPr lang="ja-JP" altLang="en-US" sz="1600" b="1" dirty="0">
              <a:solidFill>
                <a:srgbClr val="070FB9"/>
              </a:solidFill>
            </a:endParaRPr>
          </a:p>
          <a:p>
            <a:endParaRPr kumimoji="1" lang="ja-JP" altLang="en-US" sz="1600" dirty="0"/>
          </a:p>
        </p:txBody>
      </p:sp>
      <p:sp>
        <p:nvSpPr>
          <p:cNvPr id="9" name="Content Placeholder 2">
            <a:extLst>
              <a:ext uri="{FF2B5EF4-FFF2-40B4-BE49-F238E27FC236}">
                <a16:creationId xmlns:a16="http://schemas.microsoft.com/office/drawing/2014/main" id="{8F8A9E4F-A1C1-739C-6CB3-194D1FEA01E7}"/>
              </a:ext>
            </a:extLst>
          </p:cNvPr>
          <p:cNvSpPr txBox="1">
            <a:spLocks/>
          </p:cNvSpPr>
          <p:nvPr/>
        </p:nvSpPr>
        <p:spPr>
          <a:xfrm>
            <a:off x="395749" y="1559202"/>
            <a:ext cx="5293927" cy="2183579"/>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altLang="ja-JP" sz="2400" dirty="0">
                <a:latin typeface="メイリオ" panose="020B0604030504040204" pitchFamily="50" charset="-128"/>
                <a:ea typeface="メイリオ" panose="020B0604030504040204" pitchFamily="50" charset="-128"/>
              </a:rPr>
              <a:t>1982</a:t>
            </a:r>
            <a:r>
              <a:rPr lang="ja-JP" altLang="en-US" sz="2400" dirty="0">
                <a:latin typeface="メイリオ" panose="020B0604030504040204" pitchFamily="50" charset="-128"/>
                <a:ea typeface="メイリオ" panose="020B0604030504040204" pitchFamily="50" charset="-128"/>
              </a:rPr>
              <a:t>年　　東成区大今里</a:t>
            </a:r>
            <a:r>
              <a:rPr lang="en-US" altLang="ja-JP" sz="2400" dirty="0">
                <a:latin typeface="メイリオ" panose="020B0604030504040204" pitchFamily="50" charset="-128"/>
                <a:ea typeface="メイリオ" panose="020B0604030504040204" pitchFamily="50" charset="-128"/>
              </a:rPr>
              <a:t>4</a:t>
            </a:r>
            <a:r>
              <a:rPr lang="ja-JP" altLang="en-US" sz="2400" dirty="0">
                <a:latin typeface="メイリオ" panose="020B0604030504040204" pitchFamily="50" charset="-128"/>
                <a:ea typeface="メイリオ" panose="020B0604030504040204" pitchFamily="50" charset="-128"/>
              </a:rPr>
              <a:t>丁目　　</a:t>
            </a:r>
          </a:p>
          <a:p>
            <a:pPr marL="0" indent="0">
              <a:buFont typeface="Arial"/>
              <a:buNone/>
            </a:pPr>
            <a:r>
              <a:rPr lang="en-US" altLang="ja-JP" sz="2400" dirty="0">
                <a:latin typeface="メイリオ" panose="020B0604030504040204" pitchFamily="50" charset="-128"/>
                <a:ea typeface="メイリオ" panose="020B0604030504040204" pitchFamily="50" charset="-128"/>
              </a:rPr>
              <a:t>2005</a:t>
            </a:r>
            <a:r>
              <a:rPr lang="ja-JP" altLang="en-US" sz="2400" dirty="0">
                <a:latin typeface="メイリオ" panose="020B0604030504040204" pitchFamily="50" charset="-128"/>
                <a:ea typeface="メイリオ" panose="020B0604030504040204" pitchFamily="50" charset="-128"/>
              </a:rPr>
              <a:t>年　　摂南大学薬学部卒業</a:t>
            </a:r>
            <a:endParaRPr lang="en-US" altLang="ja-JP" sz="2400" dirty="0">
              <a:latin typeface="メイリオ" panose="020B0604030504040204" pitchFamily="50" charset="-128"/>
              <a:ea typeface="メイリオ" panose="020B0604030504040204" pitchFamily="50" charset="-128"/>
            </a:endParaRPr>
          </a:p>
          <a:p>
            <a:pPr marL="0" indent="0">
              <a:buFont typeface="Arial"/>
              <a:buNone/>
            </a:pPr>
            <a:r>
              <a:rPr lang="ja-JP" altLang="en-US" sz="2400" dirty="0">
                <a:latin typeface="メイリオ" panose="020B0604030504040204" pitchFamily="50" charset="-128"/>
                <a:ea typeface="メイリオ" panose="020B0604030504040204" pitchFamily="50" charset="-128"/>
              </a:rPr>
              <a:t>　　　　　  製薬会社等で勤務　　</a:t>
            </a:r>
            <a:endParaRPr lang="en-US" altLang="ja-JP" sz="2400" dirty="0">
              <a:latin typeface="メイリオ" panose="020B0604030504040204" pitchFamily="50" charset="-128"/>
              <a:ea typeface="メイリオ" panose="020B0604030504040204" pitchFamily="50" charset="-128"/>
            </a:endParaRPr>
          </a:p>
          <a:p>
            <a:pPr marL="0" indent="0">
              <a:buFont typeface="Arial"/>
              <a:buNone/>
            </a:pPr>
            <a:r>
              <a:rPr lang="en-US" altLang="ja-JP" sz="2400" dirty="0">
                <a:latin typeface="メイリオ" panose="020B0604030504040204" pitchFamily="50" charset="-128"/>
                <a:ea typeface="メイリオ" panose="020B0604030504040204" pitchFamily="50" charset="-128"/>
              </a:rPr>
              <a:t>2016</a:t>
            </a:r>
            <a:r>
              <a:rPr lang="ja-JP" altLang="en-US" sz="2400" dirty="0">
                <a:latin typeface="メイリオ" panose="020B0604030504040204" pitchFamily="50" charset="-128"/>
                <a:ea typeface="メイリオ" panose="020B0604030504040204" pitchFamily="50" charset="-128"/>
              </a:rPr>
              <a:t>年　　今里にて調剤薬局開局</a:t>
            </a:r>
            <a:endParaRPr lang="en-US" altLang="ja-JP" sz="2400" dirty="0">
              <a:latin typeface="メイリオ" panose="020B0604030504040204" pitchFamily="50" charset="-128"/>
              <a:ea typeface="メイリオ" panose="020B0604030504040204" pitchFamily="50" charset="-128"/>
            </a:endParaRPr>
          </a:p>
          <a:p>
            <a:pPr marL="0" indent="0">
              <a:buFont typeface="Arial"/>
              <a:buNone/>
            </a:pPr>
            <a:r>
              <a:rPr lang="en-US" altLang="ja-JP" sz="2400" dirty="0">
                <a:latin typeface="メイリオ" panose="020B0604030504040204" pitchFamily="50" charset="-128"/>
                <a:ea typeface="メイリオ" panose="020B0604030504040204" pitchFamily="50" charset="-128"/>
              </a:rPr>
              <a:t>2025</a:t>
            </a:r>
            <a:r>
              <a:rPr lang="ja-JP" altLang="en-US" sz="2400" dirty="0">
                <a:latin typeface="メイリオ" panose="020B0604030504040204" pitchFamily="50" charset="-128"/>
                <a:ea typeface="メイリオ" panose="020B0604030504040204" pitchFamily="50" charset="-128"/>
              </a:rPr>
              <a:t>年　　大阪市会補欠選挙初当選</a:t>
            </a:r>
          </a:p>
        </p:txBody>
      </p:sp>
      <p:cxnSp>
        <p:nvCxnSpPr>
          <p:cNvPr id="11" name="直線矢印コネクタ 10">
            <a:extLst>
              <a:ext uri="{FF2B5EF4-FFF2-40B4-BE49-F238E27FC236}">
                <a16:creationId xmlns:a16="http://schemas.microsoft.com/office/drawing/2014/main" id="{EA8E1871-A6CF-EC9F-37CB-3D51E7114109}"/>
              </a:ext>
            </a:extLst>
          </p:cNvPr>
          <p:cNvCxnSpPr>
            <a:cxnSpLocks/>
          </p:cNvCxnSpPr>
          <p:nvPr/>
        </p:nvCxnSpPr>
        <p:spPr>
          <a:xfrm>
            <a:off x="1822914" y="1165651"/>
            <a:ext cx="0" cy="251273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3" name="フローチャート: 結合子 12">
            <a:extLst>
              <a:ext uri="{FF2B5EF4-FFF2-40B4-BE49-F238E27FC236}">
                <a16:creationId xmlns:a16="http://schemas.microsoft.com/office/drawing/2014/main" id="{3E2243E4-5201-DC3F-329F-89178C3E85B8}"/>
              </a:ext>
            </a:extLst>
          </p:cNvPr>
          <p:cNvSpPr/>
          <p:nvPr/>
        </p:nvSpPr>
        <p:spPr>
          <a:xfrm>
            <a:off x="1732219" y="1639320"/>
            <a:ext cx="164692" cy="157316"/>
          </a:xfrm>
          <a:prstGeom prst="flowChartConnector">
            <a:avLst/>
          </a:prstGeom>
          <a:solidFill>
            <a:srgbClr val="FFC0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4" name="フローチャート: 結合子 13">
            <a:extLst>
              <a:ext uri="{FF2B5EF4-FFF2-40B4-BE49-F238E27FC236}">
                <a16:creationId xmlns:a16="http://schemas.microsoft.com/office/drawing/2014/main" id="{8C55EE59-F3EB-2A37-B5B9-28A53B7F241A}"/>
              </a:ext>
            </a:extLst>
          </p:cNvPr>
          <p:cNvSpPr/>
          <p:nvPr/>
        </p:nvSpPr>
        <p:spPr>
          <a:xfrm>
            <a:off x="1730100" y="2052067"/>
            <a:ext cx="164692" cy="157316"/>
          </a:xfrm>
          <a:prstGeom prst="flowChartConnector">
            <a:avLst/>
          </a:prstGeom>
          <a:solidFill>
            <a:srgbClr val="FFC0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5" name="フローチャート: 結合子 14">
            <a:extLst>
              <a:ext uri="{FF2B5EF4-FFF2-40B4-BE49-F238E27FC236}">
                <a16:creationId xmlns:a16="http://schemas.microsoft.com/office/drawing/2014/main" id="{3EBB2DAC-336A-F855-4FE0-3A6A5E35AF3A}"/>
              </a:ext>
            </a:extLst>
          </p:cNvPr>
          <p:cNvSpPr/>
          <p:nvPr/>
        </p:nvSpPr>
        <p:spPr>
          <a:xfrm>
            <a:off x="1730100" y="2865224"/>
            <a:ext cx="164692" cy="157316"/>
          </a:xfrm>
          <a:prstGeom prst="flowChartConnector">
            <a:avLst/>
          </a:prstGeom>
          <a:solidFill>
            <a:srgbClr val="FFC0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7" name="Content Placeholder 2">
            <a:extLst>
              <a:ext uri="{FF2B5EF4-FFF2-40B4-BE49-F238E27FC236}">
                <a16:creationId xmlns:a16="http://schemas.microsoft.com/office/drawing/2014/main" id="{798CAC67-DAC2-A686-47C9-FA23F2089824}"/>
              </a:ext>
            </a:extLst>
          </p:cNvPr>
          <p:cNvSpPr txBox="1">
            <a:spLocks/>
          </p:cNvSpPr>
          <p:nvPr/>
        </p:nvSpPr>
        <p:spPr>
          <a:xfrm>
            <a:off x="457202" y="3870068"/>
            <a:ext cx="4390101" cy="2183579"/>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ja-JP" altLang="en-US" sz="2400" dirty="0">
                <a:latin typeface="メイリオ" panose="020B0604030504040204" pitchFamily="50" charset="-128"/>
                <a:ea typeface="メイリオ" panose="020B0604030504040204" pitchFamily="50" charset="-128"/>
              </a:rPr>
              <a:t>地域活動</a:t>
            </a:r>
            <a:endParaRPr lang="en-US" altLang="ja-JP" sz="2400" dirty="0">
              <a:latin typeface="メイリオ" panose="020B0604030504040204" pitchFamily="50" charset="-128"/>
              <a:ea typeface="メイリオ" panose="020B0604030504040204" pitchFamily="50" charset="-128"/>
            </a:endParaRPr>
          </a:p>
          <a:p>
            <a:pPr marL="0" indent="0">
              <a:buFont typeface="Arial"/>
              <a:buNone/>
            </a:pPr>
            <a:r>
              <a:rPr lang="ja-JP" altLang="en-US" sz="2400" dirty="0">
                <a:latin typeface="メイリオ" panose="020B0604030504040204" pitchFamily="50" charset="-128"/>
                <a:ea typeface="メイリオ" panose="020B0604030504040204" pitchFamily="50" charset="-128"/>
              </a:rPr>
              <a:t>・公立幼稚園</a:t>
            </a:r>
            <a:r>
              <a:rPr lang="en-US" altLang="ja-JP" sz="2400" dirty="0">
                <a:latin typeface="メイリオ" panose="020B0604030504040204" pitchFamily="50" charset="-128"/>
                <a:ea typeface="メイリオ" panose="020B0604030504040204" pitchFamily="50" charset="-128"/>
              </a:rPr>
              <a:t>PTA</a:t>
            </a:r>
            <a:r>
              <a:rPr lang="ja-JP" altLang="en-US" sz="2400" dirty="0">
                <a:latin typeface="メイリオ" panose="020B0604030504040204" pitchFamily="50" charset="-128"/>
                <a:ea typeface="メイリオ" panose="020B0604030504040204" pitchFamily="50" charset="-128"/>
              </a:rPr>
              <a:t>会長</a:t>
            </a:r>
            <a:endParaRPr lang="en-US" altLang="ja-JP" sz="2400" dirty="0">
              <a:latin typeface="メイリオ" panose="020B0604030504040204" pitchFamily="50" charset="-128"/>
              <a:ea typeface="メイリオ" panose="020B0604030504040204" pitchFamily="50" charset="-128"/>
            </a:endParaRPr>
          </a:p>
          <a:p>
            <a:pPr marL="0" indent="0">
              <a:buFont typeface="Arial"/>
              <a:buNone/>
            </a:pPr>
            <a:r>
              <a:rPr lang="ja-JP" altLang="en-US" sz="2400" dirty="0">
                <a:latin typeface="メイリオ" panose="020B0604030504040204" pitchFamily="50" charset="-128"/>
                <a:ea typeface="メイリオ" panose="020B0604030504040204" pitchFamily="50" charset="-128"/>
              </a:rPr>
              <a:t>・社会福祉協議会評議員</a:t>
            </a:r>
            <a:endParaRPr lang="en-US" altLang="ja-JP" sz="2400" dirty="0">
              <a:latin typeface="メイリオ" panose="020B0604030504040204" pitchFamily="50" charset="-128"/>
              <a:ea typeface="メイリオ" panose="020B0604030504040204" pitchFamily="50" charset="-128"/>
            </a:endParaRPr>
          </a:p>
          <a:p>
            <a:pPr marL="0" indent="0">
              <a:buFont typeface="Arial"/>
              <a:buNone/>
            </a:pPr>
            <a:r>
              <a:rPr lang="ja-JP" altLang="en-US" sz="2400" dirty="0">
                <a:latin typeface="メイリオ" panose="020B0604030504040204" pitchFamily="50" charset="-128"/>
                <a:ea typeface="メイリオ" panose="020B0604030504040204" pitchFamily="50" charset="-128"/>
              </a:rPr>
              <a:t>・学校薬剤師</a:t>
            </a:r>
            <a:endParaRPr lang="en-US" altLang="ja-JP" sz="2400" dirty="0">
              <a:latin typeface="メイリオ" panose="020B0604030504040204" pitchFamily="50" charset="-128"/>
              <a:ea typeface="メイリオ" panose="020B0604030504040204" pitchFamily="50" charset="-128"/>
            </a:endParaRPr>
          </a:p>
          <a:p>
            <a:pPr marL="0" indent="0">
              <a:buFont typeface="Arial"/>
              <a:buNone/>
            </a:pPr>
            <a:r>
              <a:rPr lang="ja-JP" altLang="en-US" sz="2400" dirty="0">
                <a:latin typeface="メイリオ" panose="020B0604030504040204" pitchFamily="50" charset="-128"/>
                <a:ea typeface="メイリオ" panose="020B0604030504040204" pitchFamily="50" charset="-128"/>
              </a:rPr>
              <a:t>・今里新道商店会元会長</a:t>
            </a:r>
            <a:endParaRPr lang="en-US" altLang="ja-JP" sz="2400" dirty="0">
              <a:latin typeface="メイリオ" panose="020B0604030504040204" pitchFamily="50" charset="-128"/>
              <a:ea typeface="メイリオ" panose="020B0604030504040204" pitchFamily="50" charset="-128"/>
            </a:endParaRPr>
          </a:p>
        </p:txBody>
      </p:sp>
      <p:sp>
        <p:nvSpPr>
          <p:cNvPr id="18" name="四角形: 角を丸くする 17">
            <a:extLst>
              <a:ext uri="{FF2B5EF4-FFF2-40B4-BE49-F238E27FC236}">
                <a16:creationId xmlns:a16="http://schemas.microsoft.com/office/drawing/2014/main" id="{9C161F0F-012C-CCD6-BFF5-FE1FBD59BAA2}"/>
              </a:ext>
            </a:extLst>
          </p:cNvPr>
          <p:cNvSpPr/>
          <p:nvPr/>
        </p:nvSpPr>
        <p:spPr>
          <a:xfrm>
            <a:off x="395749" y="3793331"/>
            <a:ext cx="4854676" cy="2260315"/>
          </a:xfrm>
          <a:prstGeom prst="roundRect">
            <a:avLst>
              <a:gd name="adj" fmla="val 6994"/>
            </a:avLst>
          </a:prstGeom>
          <a:noFill/>
          <a:ln w="31750">
            <a:solidFill>
              <a:srgbClr val="070FB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フローチャート: 結合子 9">
            <a:extLst>
              <a:ext uri="{FF2B5EF4-FFF2-40B4-BE49-F238E27FC236}">
                <a16:creationId xmlns:a16="http://schemas.microsoft.com/office/drawing/2014/main" id="{32AB5ED1-7132-5A54-FFC4-191170619521}"/>
              </a:ext>
            </a:extLst>
          </p:cNvPr>
          <p:cNvSpPr/>
          <p:nvPr/>
        </p:nvSpPr>
        <p:spPr>
          <a:xfrm>
            <a:off x="1730100" y="3246685"/>
            <a:ext cx="164692" cy="157316"/>
          </a:xfrm>
          <a:prstGeom prst="flowChartConnector">
            <a:avLst/>
          </a:prstGeom>
          <a:solidFill>
            <a:srgbClr val="FFC0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04CDFDF-7559-0855-D9A9-A5FEFDE48C83}"/>
              </a:ext>
            </a:extLst>
          </p:cNvPr>
          <p:cNvSpPr>
            <a:spLocks noGrp="1"/>
          </p:cNvSpPr>
          <p:nvPr>
            <p:ph type="title"/>
          </p:nvPr>
        </p:nvSpPr>
        <p:spPr>
          <a:xfrm>
            <a:off x="457200" y="571200"/>
            <a:ext cx="8229600" cy="1143000"/>
          </a:xfrm>
        </p:spPr>
        <p:txBody>
          <a:bodyPr>
            <a:normAutofit fontScale="90000"/>
          </a:bodyPr>
          <a:lstStyle/>
          <a:p>
            <a:r>
              <a:rPr lang="ja-JP" altLang="en-US" dirty="0">
                <a:solidFill>
                  <a:srgbClr val="FF0000"/>
                </a:solidFill>
              </a:rPr>
              <a:t>「安心できる住環境」と「観光振興」の両立を目指す視点を持つ</a:t>
            </a:r>
            <a:endParaRPr kumimoji="1" lang="ja-JP" altLang="en-US" dirty="0"/>
          </a:p>
        </p:txBody>
      </p:sp>
      <p:sp>
        <p:nvSpPr>
          <p:cNvPr id="3" name="コンテンツ プレースホルダー 2">
            <a:extLst>
              <a:ext uri="{FF2B5EF4-FFF2-40B4-BE49-F238E27FC236}">
                <a16:creationId xmlns:a16="http://schemas.microsoft.com/office/drawing/2014/main" id="{8645EB16-7951-8DDF-4FF3-4482FE7E3F82}"/>
              </a:ext>
            </a:extLst>
          </p:cNvPr>
          <p:cNvSpPr>
            <a:spLocks noGrp="1"/>
          </p:cNvSpPr>
          <p:nvPr>
            <p:ph idx="1"/>
          </p:nvPr>
        </p:nvSpPr>
        <p:spPr>
          <a:xfrm>
            <a:off x="457200" y="2224216"/>
            <a:ext cx="8229600" cy="3830595"/>
          </a:xfrm>
        </p:spPr>
        <p:txBody>
          <a:bodyPr>
            <a:normAutofit/>
          </a:bodyPr>
          <a:lstStyle/>
          <a:p>
            <a:r>
              <a:rPr kumimoji="1" lang="ja-JP" altLang="en-US" dirty="0"/>
              <a:t>宿泊予約サイトや宿泊ルールの設定</a:t>
            </a:r>
            <a:endParaRPr kumimoji="1" lang="en-US" altLang="ja-JP" dirty="0"/>
          </a:p>
          <a:p>
            <a:pPr marL="0" indent="0">
              <a:buNone/>
            </a:pPr>
            <a:r>
              <a:rPr kumimoji="1" lang="en-US" altLang="ja-JP" dirty="0"/>
              <a:t>※</a:t>
            </a:r>
            <a:r>
              <a:rPr kumimoji="1" lang="ja-JP" altLang="en-US" dirty="0"/>
              <a:t>宿泊業者と地域商店・地域住民との会合</a:t>
            </a:r>
            <a:endParaRPr kumimoji="1" lang="en-US" altLang="ja-JP" dirty="0"/>
          </a:p>
          <a:p>
            <a:pPr marL="0" indent="0">
              <a:buNone/>
            </a:pPr>
            <a:endParaRPr kumimoji="1" lang="en-US" altLang="ja-JP" dirty="0"/>
          </a:p>
          <a:p>
            <a:r>
              <a:rPr kumimoji="1" lang="ja-JP" altLang="en-US" dirty="0"/>
              <a:t>民泊事業はインバウンドが各地域に分散するため、近隣商店もインバウンド消費に向けた対応も同時に行うことも考えては？</a:t>
            </a:r>
          </a:p>
        </p:txBody>
      </p:sp>
    </p:spTree>
    <p:extLst>
      <p:ext uri="{BB962C8B-B14F-4D97-AF65-F5344CB8AC3E}">
        <p14:creationId xmlns:p14="http://schemas.microsoft.com/office/powerpoint/2010/main" val="25498235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コンテンツ プレースホルダー 4" descr="ダイアグラム&#10;&#10;AI 生成コンテンツは誤りを含む可能性があります。">
            <a:extLst>
              <a:ext uri="{FF2B5EF4-FFF2-40B4-BE49-F238E27FC236}">
                <a16:creationId xmlns:a16="http://schemas.microsoft.com/office/drawing/2014/main" id="{C50328B6-283F-8B0C-2B7F-38B7C35C0127}"/>
              </a:ext>
            </a:extLst>
          </p:cNvPr>
          <p:cNvPicPr>
            <a:picLocks noGrp="1" noChangeAspect="1"/>
          </p:cNvPicPr>
          <p:nvPr>
            <p:ph idx="1"/>
          </p:nvPr>
        </p:nvPicPr>
        <p:blipFill>
          <a:blip r:embed="rId2"/>
          <a:stretch>
            <a:fillRect/>
          </a:stretch>
        </p:blipFill>
        <p:spPr>
          <a:xfrm>
            <a:off x="0" y="0"/>
            <a:ext cx="4194794" cy="6897023"/>
          </a:xfrm>
        </p:spPr>
      </p:pic>
      <p:pic>
        <p:nvPicPr>
          <p:cNvPr id="7" name="図 6" descr="テキスト&#10;&#10;AI 生成コンテンツは誤りを含む可能性があります。">
            <a:extLst>
              <a:ext uri="{FF2B5EF4-FFF2-40B4-BE49-F238E27FC236}">
                <a16:creationId xmlns:a16="http://schemas.microsoft.com/office/drawing/2014/main" id="{0E8C883F-BDE2-E497-9080-DB4FE7CCDDDA}"/>
              </a:ext>
            </a:extLst>
          </p:cNvPr>
          <p:cNvPicPr>
            <a:picLocks noChangeAspect="1"/>
          </p:cNvPicPr>
          <p:nvPr/>
        </p:nvPicPr>
        <p:blipFill>
          <a:blip r:embed="rId3"/>
          <a:stretch>
            <a:fillRect/>
          </a:stretch>
        </p:blipFill>
        <p:spPr>
          <a:xfrm>
            <a:off x="4949206" y="0"/>
            <a:ext cx="4194794" cy="6858000"/>
          </a:xfrm>
          <a:prstGeom prst="rect">
            <a:avLst/>
          </a:prstGeom>
        </p:spPr>
      </p:pic>
    </p:spTree>
    <p:extLst>
      <p:ext uri="{BB962C8B-B14F-4D97-AF65-F5344CB8AC3E}">
        <p14:creationId xmlns:p14="http://schemas.microsoft.com/office/powerpoint/2010/main" val="25721623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043FE4-04EA-01C4-A2A2-2AF4B1F510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8F3532-A71B-ABB7-9706-464DE4C9B183}"/>
              </a:ext>
            </a:extLst>
          </p:cNvPr>
          <p:cNvSpPr>
            <a:spLocks noGrp="1"/>
          </p:cNvSpPr>
          <p:nvPr>
            <p:ph type="title"/>
          </p:nvPr>
        </p:nvSpPr>
        <p:spPr/>
        <p:txBody>
          <a:bodyPr/>
          <a:lstStyle/>
          <a:p>
            <a:r>
              <a:rPr dirty="0" err="1"/>
              <a:t>解決への方向性</a:t>
            </a:r>
            <a:r>
              <a:rPr dirty="0"/>
              <a:t>（</a:t>
            </a:r>
            <a:r>
              <a:rPr lang="ja-JP" altLang="en-US" dirty="0"/>
              <a:t>藤原案</a:t>
            </a:r>
            <a:r>
              <a:rPr dirty="0"/>
              <a:t>）</a:t>
            </a:r>
          </a:p>
        </p:txBody>
      </p:sp>
      <p:sp>
        <p:nvSpPr>
          <p:cNvPr id="3" name="Content Placeholder 2">
            <a:extLst>
              <a:ext uri="{FF2B5EF4-FFF2-40B4-BE49-F238E27FC236}">
                <a16:creationId xmlns:a16="http://schemas.microsoft.com/office/drawing/2014/main" id="{9C68B674-D637-D1DD-2DD6-6DA8AEE2CB62}"/>
              </a:ext>
            </a:extLst>
          </p:cNvPr>
          <p:cNvSpPr>
            <a:spLocks noGrp="1"/>
          </p:cNvSpPr>
          <p:nvPr>
            <p:ph idx="1"/>
          </p:nvPr>
        </p:nvSpPr>
        <p:spPr/>
        <p:txBody>
          <a:bodyPr/>
          <a:lstStyle/>
          <a:p>
            <a:r>
              <a:rPr dirty="0" err="1"/>
              <a:t>条例の柔軟な運用と監督体制強化</a:t>
            </a:r>
            <a:endParaRPr lang="en-US" dirty="0"/>
          </a:p>
          <a:p>
            <a:pPr marL="0" indent="0">
              <a:buNone/>
            </a:pPr>
            <a:r>
              <a:rPr lang="ja-JP" altLang="en-US" dirty="0"/>
              <a:t>①特区民泊に関する条例の廃止→数年かけて</a:t>
            </a:r>
            <a:endParaRPr lang="en-US" altLang="ja-JP" dirty="0"/>
          </a:p>
          <a:p>
            <a:pPr marL="0" indent="0">
              <a:buNone/>
            </a:pPr>
            <a:r>
              <a:rPr lang="ja-JP" altLang="en-US" dirty="0"/>
              <a:t>②新法民泊への移管</a:t>
            </a:r>
            <a:endParaRPr lang="en-US" altLang="ja-JP" dirty="0"/>
          </a:p>
          <a:p>
            <a:pPr marL="0" indent="0">
              <a:buNone/>
            </a:pPr>
            <a:r>
              <a:rPr lang="ja-JP" altLang="en-US" dirty="0"/>
              <a:t>③</a:t>
            </a:r>
            <a:r>
              <a:rPr lang="ja-JP" altLang="en-US" dirty="0">
                <a:solidFill>
                  <a:srgbClr val="FF0000"/>
                </a:solidFill>
              </a:rPr>
              <a:t>旅館業法</a:t>
            </a:r>
            <a:r>
              <a:rPr lang="en-US" altLang="ja-JP" dirty="0">
                <a:solidFill>
                  <a:srgbClr val="FF0000"/>
                </a:solidFill>
              </a:rPr>
              <a:t>(</a:t>
            </a:r>
            <a:r>
              <a:rPr lang="ja-JP" altLang="en-US" dirty="0">
                <a:solidFill>
                  <a:srgbClr val="FF0000"/>
                </a:solidFill>
              </a:rPr>
              <a:t>簡易宿所等</a:t>
            </a:r>
            <a:r>
              <a:rPr lang="en-US" altLang="ja-JP" dirty="0">
                <a:solidFill>
                  <a:srgbClr val="FF0000"/>
                </a:solidFill>
              </a:rPr>
              <a:t>)</a:t>
            </a:r>
            <a:r>
              <a:rPr lang="ja-JP" altLang="en-US" dirty="0">
                <a:solidFill>
                  <a:srgbClr val="FF0000"/>
                </a:solidFill>
              </a:rPr>
              <a:t>への推奨</a:t>
            </a:r>
            <a:endParaRPr lang="en-US" dirty="0">
              <a:solidFill>
                <a:srgbClr val="FF0000"/>
              </a:solidFill>
            </a:endParaRPr>
          </a:p>
          <a:p>
            <a:endParaRPr dirty="0"/>
          </a:p>
        </p:txBody>
      </p:sp>
    </p:spTree>
    <p:extLst>
      <p:ext uri="{BB962C8B-B14F-4D97-AF65-F5344CB8AC3E}">
        <p14:creationId xmlns:p14="http://schemas.microsoft.com/office/powerpoint/2010/main" val="10873330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3B1A8D-0748-B1EC-05EE-061F03581926}"/>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052F948D-D4EC-817F-2FF0-1CB3EBB4AE4E}"/>
              </a:ext>
            </a:extLst>
          </p:cNvPr>
          <p:cNvSpPr>
            <a:spLocks noGrp="1"/>
          </p:cNvSpPr>
          <p:nvPr>
            <p:ph type="title"/>
          </p:nvPr>
        </p:nvSpPr>
        <p:spPr/>
        <p:txBody>
          <a:bodyPr>
            <a:normAutofit/>
          </a:bodyPr>
          <a:lstStyle/>
          <a:p>
            <a:r>
              <a:rPr lang="ja-JP" altLang="en-US" b="1" dirty="0"/>
              <a:t>フォーラムの目的</a:t>
            </a:r>
            <a:endParaRPr kumimoji="1" lang="ja-JP" altLang="en-US" dirty="0"/>
          </a:p>
        </p:txBody>
      </p:sp>
      <p:sp>
        <p:nvSpPr>
          <p:cNvPr id="3" name="コンテンツ プレースホルダー 2">
            <a:extLst>
              <a:ext uri="{FF2B5EF4-FFF2-40B4-BE49-F238E27FC236}">
                <a16:creationId xmlns:a16="http://schemas.microsoft.com/office/drawing/2014/main" id="{A16AF1CE-58F4-B524-90B2-3CE388A68522}"/>
              </a:ext>
            </a:extLst>
          </p:cNvPr>
          <p:cNvSpPr>
            <a:spLocks noGrp="1"/>
          </p:cNvSpPr>
          <p:nvPr>
            <p:ph idx="1"/>
          </p:nvPr>
        </p:nvSpPr>
        <p:spPr>
          <a:xfrm>
            <a:off x="298174" y="1574656"/>
            <a:ext cx="8547652" cy="4853853"/>
          </a:xfrm>
        </p:spPr>
        <p:txBody>
          <a:bodyPr>
            <a:normAutofit fontScale="70000" lnSpcReduction="20000"/>
          </a:bodyPr>
          <a:lstStyle/>
          <a:p>
            <a:r>
              <a:rPr lang="ja-JP" altLang="en-US" b="1" dirty="0"/>
              <a:t>正しい理解</a:t>
            </a:r>
            <a:endParaRPr lang="ja-JP" altLang="en-US" dirty="0"/>
          </a:p>
          <a:p>
            <a:pPr lvl="1"/>
            <a:r>
              <a:rPr lang="ja-JP" altLang="en-US" dirty="0"/>
              <a:t>民泊制度の種類（特区民泊・新法民泊・簡易宿所）とルールを知る</a:t>
            </a:r>
          </a:p>
          <a:p>
            <a:pPr lvl="1"/>
            <a:r>
              <a:rPr lang="ja-JP" altLang="en-US" dirty="0"/>
              <a:t>大阪市での特区民泊の仕組みを理解する</a:t>
            </a:r>
            <a:endParaRPr lang="en-US" altLang="ja-JP" dirty="0"/>
          </a:p>
          <a:p>
            <a:pPr lvl="1"/>
            <a:endParaRPr lang="ja-JP" altLang="en-US" dirty="0"/>
          </a:p>
          <a:p>
            <a:r>
              <a:rPr lang="ja-JP" altLang="en-US" b="1" dirty="0"/>
              <a:t>現状と課題の共有</a:t>
            </a:r>
            <a:endParaRPr lang="ja-JP" altLang="en-US" dirty="0"/>
          </a:p>
          <a:p>
            <a:pPr lvl="1"/>
            <a:r>
              <a:rPr lang="ja-JP" altLang="en-US" dirty="0"/>
              <a:t>違法民泊や生活トラブルの実態を整理する</a:t>
            </a:r>
          </a:p>
          <a:p>
            <a:pPr lvl="1"/>
            <a:r>
              <a:rPr lang="ja-JP" altLang="en-US" dirty="0"/>
              <a:t>行政の対応や限界を知り、住民としての立場を考える</a:t>
            </a:r>
            <a:endParaRPr lang="en-US" altLang="ja-JP" dirty="0"/>
          </a:p>
          <a:p>
            <a:pPr lvl="1"/>
            <a:endParaRPr lang="ja-JP" altLang="en-US" dirty="0"/>
          </a:p>
          <a:p>
            <a:r>
              <a:rPr lang="ja-JP" altLang="en-US" b="1" dirty="0"/>
              <a:t>地域での共通認識づくり</a:t>
            </a:r>
            <a:endParaRPr lang="ja-JP" altLang="en-US" dirty="0"/>
          </a:p>
          <a:p>
            <a:pPr lvl="1"/>
            <a:r>
              <a:rPr lang="ja-JP" altLang="en-US" dirty="0"/>
              <a:t>メリット（観光・経済）とデメリット（生活環境）を両面で考える</a:t>
            </a:r>
          </a:p>
          <a:p>
            <a:pPr lvl="1"/>
            <a:r>
              <a:rPr lang="ja-JP" altLang="en-US" dirty="0"/>
              <a:t>「安心できる住環境」と「観光振興」の両立を目指す視点を持つ</a:t>
            </a:r>
            <a:endParaRPr lang="en-US" altLang="ja-JP" dirty="0"/>
          </a:p>
          <a:p>
            <a:pPr lvl="1"/>
            <a:endParaRPr lang="ja-JP" altLang="en-US" dirty="0"/>
          </a:p>
          <a:p>
            <a:r>
              <a:rPr lang="ja-JP" altLang="en-US" b="1" dirty="0">
                <a:solidFill>
                  <a:srgbClr val="FF0000"/>
                </a:solidFill>
              </a:rPr>
              <a:t>協働の出発点</a:t>
            </a:r>
            <a:endParaRPr lang="ja-JP" altLang="en-US" dirty="0">
              <a:solidFill>
                <a:srgbClr val="FF0000"/>
              </a:solidFill>
            </a:endParaRPr>
          </a:p>
          <a:p>
            <a:pPr lvl="1"/>
            <a:r>
              <a:rPr lang="ja-JP" altLang="en-US" dirty="0">
                <a:solidFill>
                  <a:srgbClr val="FF0000"/>
                </a:solidFill>
              </a:rPr>
              <a:t>住民・事業者・行政が協力するためのルールや仕組みを話し合う</a:t>
            </a:r>
          </a:p>
          <a:p>
            <a:pPr lvl="1"/>
            <a:r>
              <a:rPr lang="ja-JP" altLang="en-US" dirty="0">
                <a:solidFill>
                  <a:srgbClr val="FF0000"/>
                </a:solidFill>
              </a:rPr>
              <a:t>住民ができること（説明会参加・通報・地域ルール策定など）を確認する</a:t>
            </a:r>
          </a:p>
          <a:p>
            <a:endParaRPr kumimoji="1" lang="ja-JP" altLang="en-US" dirty="0"/>
          </a:p>
        </p:txBody>
      </p:sp>
    </p:spTree>
    <p:extLst>
      <p:ext uri="{BB962C8B-B14F-4D97-AF65-F5344CB8AC3E}">
        <p14:creationId xmlns:p14="http://schemas.microsoft.com/office/powerpoint/2010/main" val="40192620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E82E7E-A47F-1729-CB4E-C1EC133FAC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9B44EF-A03A-4760-8589-BF48016BA0EB}"/>
              </a:ext>
            </a:extLst>
          </p:cNvPr>
          <p:cNvSpPr>
            <a:spLocks noGrp="1"/>
          </p:cNvSpPr>
          <p:nvPr>
            <p:ph type="title"/>
          </p:nvPr>
        </p:nvSpPr>
        <p:spPr/>
        <p:txBody>
          <a:bodyPr/>
          <a:lstStyle/>
          <a:p>
            <a:r>
              <a:rPr dirty="0" err="1"/>
              <a:t>市民ができること</a:t>
            </a:r>
            <a:endParaRPr dirty="0"/>
          </a:p>
        </p:txBody>
      </p:sp>
      <p:sp>
        <p:nvSpPr>
          <p:cNvPr id="3" name="Content Placeholder 2">
            <a:extLst>
              <a:ext uri="{FF2B5EF4-FFF2-40B4-BE49-F238E27FC236}">
                <a16:creationId xmlns:a16="http://schemas.microsoft.com/office/drawing/2014/main" id="{851DFBC3-B37A-EEBF-CB4E-5F34E66C7513}"/>
              </a:ext>
            </a:extLst>
          </p:cNvPr>
          <p:cNvSpPr>
            <a:spLocks noGrp="1"/>
          </p:cNvSpPr>
          <p:nvPr>
            <p:ph idx="1"/>
          </p:nvPr>
        </p:nvSpPr>
        <p:spPr>
          <a:xfrm>
            <a:off x="457200" y="1600200"/>
            <a:ext cx="8229600" cy="5257800"/>
          </a:xfrm>
        </p:spPr>
        <p:txBody>
          <a:bodyPr>
            <a:normAutofit lnSpcReduction="10000"/>
          </a:bodyPr>
          <a:lstStyle/>
          <a:p>
            <a:pPr marL="0" indent="0">
              <a:buNone/>
            </a:pPr>
            <a:r>
              <a:rPr lang="ja-JP" altLang="en-US" dirty="0">
                <a:solidFill>
                  <a:srgbClr val="FF0000"/>
                </a:solidFill>
              </a:rPr>
              <a:t>①繰り返しますが、“まずは</a:t>
            </a:r>
            <a:r>
              <a:rPr dirty="0" err="1">
                <a:solidFill>
                  <a:srgbClr val="FF0000"/>
                </a:solidFill>
              </a:rPr>
              <a:t>制度</a:t>
            </a:r>
            <a:r>
              <a:rPr lang="ja-JP" altLang="en-US" dirty="0">
                <a:solidFill>
                  <a:srgbClr val="FF0000"/>
                </a:solidFill>
              </a:rPr>
              <a:t>の</a:t>
            </a:r>
            <a:r>
              <a:rPr dirty="0" err="1">
                <a:solidFill>
                  <a:srgbClr val="FF0000"/>
                </a:solidFill>
              </a:rPr>
              <a:t>理解</a:t>
            </a:r>
            <a:r>
              <a:rPr lang="ja-JP" altLang="en-US" dirty="0">
                <a:solidFill>
                  <a:srgbClr val="FF0000"/>
                </a:solidFill>
              </a:rPr>
              <a:t>”</a:t>
            </a:r>
            <a:endParaRPr lang="en-US" altLang="ja-JP" dirty="0">
              <a:solidFill>
                <a:srgbClr val="FF0000"/>
              </a:solidFill>
            </a:endParaRPr>
          </a:p>
          <a:p>
            <a:pPr marL="0" indent="0">
              <a:buNone/>
            </a:pPr>
            <a:endParaRPr lang="en-US" dirty="0"/>
          </a:p>
          <a:p>
            <a:pPr marL="0" indent="0">
              <a:buNone/>
            </a:pPr>
            <a:r>
              <a:rPr lang="ja-JP" altLang="en-US" dirty="0"/>
              <a:t>②</a:t>
            </a:r>
            <a:r>
              <a:rPr dirty="0" err="1"/>
              <a:t>住民説明会へ参加</a:t>
            </a:r>
            <a:endParaRPr lang="en-US" dirty="0"/>
          </a:p>
          <a:p>
            <a:pPr marL="0" indent="0">
              <a:buNone/>
            </a:pPr>
            <a:endParaRPr dirty="0"/>
          </a:p>
          <a:p>
            <a:pPr marL="0" indent="0">
              <a:buNone/>
            </a:pPr>
            <a:r>
              <a:rPr lang="ja-JP" altLang="en-US" dirty="0"/>
              <a:t>③</a:t>
            </a:r>
            <a:r>
              <a:rPr dirty="0" err="1"/>
              <a:t>苦情・トラブル時は市の窓口へ通報</a:t>
            </a:r>
            <a:endParaRPr lang="en-US" dirty="0"/>
          </a:p>
          <a:p>
            <a:pPr marL="0" indent="0">
              <a:buNone/>
            </a:pPr>
            <a:endParaRPr dirty="0"/>
          </a:p>
          <a:p>
            <a:pPr marL="0" indent="0">
              <a:buNone/>
            </a:pPr>
            <a:r>
              <a:rPr lang="ja-JP" altLang="en-US" dirty="0"/>
              <a:t>④公開サイトで認定施設の確認</a:t>
            </a:r>
            <a:endParaRPr lang="en-US" altLang="ja-JP" dirty="0"/>
          </a:p>
          <a:p>
            <a:pPr marL="0" indent="0">
              <a:buNone/>
            </a:pPr>
            <a:endParaRPr dirty="0"/>
          </a:p>
          <a:p>
            <a:pPr marL="0" indent="0">
              <a:buNone/>
            </a:pPr>
            <a:r>
              <a:rPr lang="ja-JP" altLang="en-US" dirty="0"/>
              <a:t>⑤地域ルール策定への協力</a:t>
            </a:r>
          </a:p>
          <a:p>
            <a:pPr marL="0" indent="0">
              <a:buNone/>
            </a:pPr>
            <a:endParaRPr dirty="0"/>
          </a:p>
        </p:txBody>
      </p:sp>
    </p:spTree>
    <p:extLst>
      <p:ext uri="{BB962C8B-B14F-4D97-AF65-F5344CB8AC3E}">
        <p14:creationId xmlns:p14="http://schemas.microsoft.com/office/powerpoint/2010/main" val="444816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713A02-3EF6-CD51-467D-3E92D6D79F99}"/>
            </a:ext>
          </a:extLst>
        </p:cNvPr>
        <p:cNvGrpSpPr/>
        <p:nvPr/>
      </p:nvGrpSpPr>
      <p:grpSpPr>
        <a:xfrm>
          <a:off x="0" y="0"/>
          <a:ext cx="0" cy="0"/>
          <a:chOff x="0" y="0"/>
          <a:chExt cx="0" cy="0"/>
        </a:xfrm>
      </p:grpSpPr>
      <p:pic>
        <p:nvPicPr>
          <p:cNvPr id="9" name="コンテンツ プレースホルダー 8" descr="文字と写真のスクリーンショット&#10;&#10;AI 生成コンテンツは誤りを含む可能性があります。">
            <a:extLst>
              <a:ext uri="{FF2B5EF4-FFF2-40B4-BE49-F238E27FC236}">
                <a16:creationId xmlns:a16="http://schemas.microsoft.com/office/drawing/2014/main" id="{19EA0DFC-5C96-8F62-FE65-CC976E4C0759}"/>
              </a:ext>
            </a:extLst>
          </p:cNvPr>
          <p:cNvPicPr>
            <a:picLocks noGrp="1" noChangeAspect="1"/>
          </p:cNvPicPr>
          <p:nvPr>
            <p:ph idx="1"/>
          </p:nvPr>
        </p:nvPicPr>
        <p:blipFill>
          <a:blip r:embed="rId2"/>
          <a:stretch>
            <a:fillRect/>
          </a:stretch>
        </p:blipFill>
        <p:spPr>
          <a:xfrm>
            <a:off x="4889" y="313151"/>
            <a:ext cx="9139111" cy="6432115"/>
          </a:xfrm>
        </p:spPr>
      </p:pic>
    </p:spTree>
    <p:extLst>
      <p:ext uri="{BB962C8B-B14F-4D97-AF65-F5344CB8AC3E}">
        <p14:creationId xmlns:p14="http://schemas.microsoft.com/office/powerpoint/2010/main" val="29376602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6B094C-EEAE-9A45-5E55-B84442FD23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E83493-D0C1-C20B-F1CB-2C328A827188}"/>
              </a:ext>
            </a:extLst>
          </p:cNvPr>
          <p:cNvSpPr>
            <a:spLocks noGrp="1"/>
          </p:cNvSpPr>
          <p:nvPr>
            <p:ph type="title"/>
          </p:nvPr>
        </p:nvSpPr>
        <p:spPr/>
        <p:txBody>
          <a:bodyPr/>
          <a:lstStyle/>
          <a:p>
            <a:r>
              <a:rPr dirty="0" err="1"/>
              <a:t>市民ができること</a:t>
            </a:r>
            <a:endParaRPr dirty="0"/>
          </a:p>
        </p:txBody>
      </p:sp>
      <p:sp>
        <p:nvSpPr>
          <p:cNvPr id="3" name="Content Placeholder 2">
            <a:extLst>
              <a:ext uri="{FF2B5EF4-FFF2-40B4-BE49-F238E27FC236}">
                <a16:creationId xmlns:a16="http://schemas.microsoft.com/office/drawing/2014/main" id="{BC1DA4D0-EB97-D67F-08DF-46B0EDC690E7}"/>
              </a:ext>
            </a:extLst>
          </p:cNvPr>
          <p:cNvSpPr>
            <a:spLocks noGrp="1"/>
          </p:cNvSpPr>
          <p:nvPr>
            <p:ph idx="1"/>
          </p:nvPr>
        </p:nvSpPr>
        <p:spPr>
          <a:xfrm>
            <a:off x="457200" y="1600200"/>
            <a:ext cx="8229600" cy="5257800"/>
          </a:xfrm>
        </p:spPr>
        <p:txBody>
          <a:bodyPr>
            <a:normAutofit lnSpcReduction="10000"/>
          </a:bodyPr>
          <a:lstStyle/>
          <a:p>
            <a:pPr marL="0" indent="0">
              <a:buNone/>
            </a:pPr>
            <a:r>
              <a:rPr lang="ja-JP" altLang="en-US" dirty="0"/>
              <a:t>①繰り返しますが、“まずは</a:t>
            </a:r>
            <a:r>
              <a:rPr dirty="0" err="1"/>
              <a:t>制度</a:t>
            </a:r>
            <a:r>
              <a:rPr lang="ja-JP" altLang="en-US" dirty="0"/>
              <a:t>の</a:t>
            </a:r>
            <a:r>
              <a:rPr dirty="0" err="1"/>
              <a:t>理解</a:t>
            </a:r>
            <a:r>
              <a:rPr lang="ja-JP" altLang="en-US" dirty="0"/>
              <a:t>”</a:t>
            </a:r>
            <a:endParaRPr lang="en-US" altLang="ja-JP" dirty="0"/>
          </a:p>
          <a:p>
            <a:pPr marL="0" indent="0">
              <a:buNone/>
            </a:pPr>
            <a:endParaRPr lang="en-US" dirty="0"/>
          </a:p>
          <a:p>
            <a:pPr marL="0" indent="0">
              <a:buNone/>
            </a:pPr>
            <a:r>
              <a:rPr lang="ja-JP" altLang="en-US" dirty="0">
                <a:solidFill>
                  <a:srgbClr val="FF0000"/>
                </a:solidFill>
              </a:rPr>
              <a:t>②</a:t>
            </a:r>
            <a:r>
              <a:rPr dirty="0" err="1">
                <a:solidFill>
                  <a:srgbClr val="FF0000"/>
                </a:solidFill>
              </a:rPr>
              <a:t>住民説明会へ参加</a:t>
            </a:r>
            <a:endParaRPr lang="en-US" dirty="0">
              <a:solidFill>
                <a:srgbClr val="FF0000"/>
              </a:solidFill>
            </a:endParaRPr>
          </a:p>
          <a:p>
            <a:pPr marL="0" indent="0">
              <a:buNone/>
            </a:pPr>
            <a:endParaRPr dirty="0"/>
          </a:p>
          <a:p>
            <a:pPr marL="0" indent="0">
              <a:buNone/>
            </a:pPr>
            <a:r>
              <a:rPr lang="ja-JP" altLang="en-US" dirty="0"/>
              <a:t>③</a:t>
            </a:r>
            <a:r>
              <a:rPr dirty="0" err="1"/>
              <a:t>苦情・トラブル時は市の窓口へ通報</a:t>
            </a:r>
            <a:endParaRPr lang="en-US" dirty="0"/>
          </a:p>
          <a:p>
            <a:pPr marL="0" indent="0">
              <a:buNone/>
            </a:pPr>
            <a:endParaRPr dirty="0"/>
          </a:p>
          <a:p>
            <a:pPr marL="0" indent="0">
              <a:buNone/>
            </a:pPr>
            <a:r>
              <a:rPr lang="ja-JP" altLang="en-US" dirty="0"/>
              <a:t>④公開サイトで認定施設の確認</a:t>
            </a:r>
            <a:endParaRPr lang="en-US" altLang="ja-JP" dirty="0"/>
          </a:p>
          <a:p>
            <a:pPr marL="0" indent="0">
              <a:buNone/>
            </a:pPr>
            <a:endParaRPr dirty="0"/>
          </a:p>
          <a:p>
            <a:pPr marL="0" indent="0">
              <a:buNone/>
            </a:pPr>
            <a:r>
              <a:rPr lang="ja-JP" altLang="en-US" dirty="0"/>
              <a:t>⑤地域ルール策定への協力</a:t>
            </a:r>
          </a:p>
          <a:p>
            <a:pPr marL="0" indent="0">
              <a:buNone/>
            </a:pPr>
            <a:endParaRPr dirty="0"/>
          </a:p>
        </p:txBody>
      </p:sp>
    </p:spTree>
    <p:extLst>
      <p:ext uri="{BB962C8B-B14F-4D97-AF65-F5344CB8AC3E}">
        <p14:creationId xmlns:p14="http://schemas.microsoft.com/office/powerpoint/2010/main" val="11871185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690A877-2D09-B1CE-7A80-8E5720251205}"/>
              </a:ext>
            </a:extLst>
          </p:cNvPr>
          <p:cNvSpPr>
            <a:spLocks noGrp="1"/>
          </p:cNvSpPr>
          <p:nvPr>
            <p:ph type="title"/>
          </p:nvPr>
        </p:nvSpPr>
        <p:spPr/>
        <p:txBody>
          <a:bodyPr/>
          <a:lstStyle/>
          <a:p>
            <a:r>
              <a:rPr kumimoji="1" lang="ja-JP" altLang="en-US" dirty="0"/>
              <a:t>特区民泊の場合</a:t>
            </a:r>
          </a:p>
        </p:txBody>
      </p:sp>
      <p:sp>
        <p:nvSpPr>
          <p:cNvPr id="3" name="コンテンツ プレースホルダー 2">
            <a:extLst>
              <a:ext uri="{FF2B5EF4-FFF2-40B4-BE49-F238E27FC236}">
                <a16:creationId xmlns:a16="http://schemas.microsoft.com/office/drawing/2014/main" id="{9EA10B1D-2D51-3361-3EC3-BFE06F129FD2}"/>
              </a:ext>
            </a:extLst>
          </p:cNvPr>
          <p:cNvSpPr>
            <a:spLocks noGrp="1"/>
          </p:cNvSpPr>
          <p:nvPr>
            <p:ph idx="1"/>
          </p:nvPr>
        </p:nvSpPr>
        <p:spPr>
          <a:xfrm>
            <a:off x="457199" y="1600200"/>
            <a:ext cx="8354291" cy="4983162"/>
          </a:xfrm>
        </p:spPr>
        <p:txBody>
          <a:bodyPr>
            <a:normAutofit fontScale="62500" lnSpcReduction="20000"/>
          </a:bodyPr>
          <a:lstStyle/>
          <a:p>
            <a:pPr marL="0" indent="0">
              <a:buNone/>
            </a:pPr>
            <a:r>
              <a:rPr lang="ja-JP" altLang="en-US" dirty="0"/>
              <a:t>次に掲げる事項を周知する ための</a:t>
            </a:r>
            <a:r>
              <a:rPr lang="ja-JP" altLang="en-US" b="1" dirty="0"/>
              <a:t>説</a:t>
            </a:r>
            <a:r>
              <a:rPr lang="ja-JP" altLang="en-US" b="1" u="sng" dirty="0"/>
              <a:t>明会を開催するとともに</a:t>
            </a:r>
            <a:r>
              <a:rPr lang="ja-JP" altLang="en-US" dirty="0"/>
              <a:t>、当該事項を記載した</a:t>
            </a:r>
            <a:r>
              <a:rPr lang="ja-JP" altLang="en-US" b="1" u="sng" dirty="0"/>
              <a:t>書面を配布</a:t>
            </a:r>
            <a:r>
              <a:rPr lang="ja-JP" altLang="en-US" dirty="0"/>
              <a:t>しなければならな い。</a:t>
            </a:r>
            <a:endParaRPr lang="en-US" altLang="ja-JP" dirty="0"/>
          </a:p>
          <a:p>
            <a:pPr marL="0" indent="0" fontAlgn="base">
              <a:buNone/>
            </a:pPr>
            <a:r>
              <a:rPr lang="ja-JP" altLang="en-US" dirty="0"/>
              <a:t> ⑴ 特定認定を受けようとする者に係る法第</a:t>
            </a:r>
            <a:r>
              <a:rPr lang="en-US" altLang="ja-JP" dirty="0"/>
              <a:t>13</a:t>
            </a:r>
            <a:r>
              <a:rPr lang="ja-JP" altLang="en-US" dirty="0"/>
              <a:t>条第２項第１号及び第２号に掲げる 事項 （</a:t>
            </a:r>
            <a:r>
              <a:rPr lang="ja-JP" altLang="en-US" b="1" dirty="0"/>
              <a:t>①</a:t>
            </a:r>
            <a:r>
              <a:rPr lang="ja-JP" altLang="en-US" dirty="0"/>
              <a:t>氏名又は名称及び住所並びに法人にあっては、その代表者の氏名、</a:t>
            </a:r>
            <a:r>
              <a:rPr lang="ja-JP" altLang="en-US" b="1" dirty="0"/>
              <a:t>②</a:t>
            </a:r>
            <a:r>
              <a:rPr lang="ja-JP" altLang="en-US" dirty="0"/>
              <a:t>その行おうとする事業の内容）</a:t>
            </a:r>
            <a:endParaRPr lang="en-US" altLang="ja-JP" dirty="0"/>
          </a:p>
          <a:p>
            <a:pPr marL="0" indent="0">
              <a:buNone/>
            </a:pPr>
            <a:r>
              <a:rPr lang="ja-JP" altLang="en-US" dirty="0"/>
              <a:t>⑵ 令第</a:t>
            </a:r>
            <a:r>
              <a:rPr lang="en-US" altLang="ja-JP" dirty="0"/>
              <a:t>13</a:t>
            </a:r>
            <a:r>
              <a:rPr lang="ja-JP" altLang="en-US" dirty="0"/>
              <a:t>条第１号に規定する施設（以下「施設」という。）の名称及び所在地 </a:t>
            </a:r>
            <a:endParaRPr lang="en-US" altLang="ja-JP" dirty="0"/>
          </a:p>
          <a:p>
            <a:pPr marL="0" indent="0">
              <a:buNone/>
            </a:pPr>
            <a:r>
              <a:rPr lang="ja-JP" altLang="en-US" dirty="0"/>
              <a:t>⑶ 苦情及び問合せ（以下「苦情等」という。）に対応する者の氏名及び電話番号 </a:t>
            </a:r>
            <a:endParaRPr lang="en-US" altLang="ja-JP" dirty="0"/>
          </a:p>
          <a:p>
            <a:pPr marL="0" indent="0">
              <a:buNone/>
            </a:pPr>
            <a:r>
              <a:rPr lang="ja-JP" altLang="en-US" dirty="0"/>
              <a:t>⑷ 廃棄物の処理方法 </a:t>
            </a:r>
            <a:endParaRPr lang="en-US" altLang="ja-JP" dirty="0"/>
          </a:p>
          <a:p>
            <a:pPr marL="0" indent="0">
              <a:buNone/>
            </a:pPr>
            <a:r>
              <a:rPr lang="ja-JP" altLang="en-US" dirty="0"/>
              <a:t>⑸ 騒音を防止するための方法 </a:t>
            </a:r>
            <a:endParaRPr lang="en-US" altLang="ja-JP" dirty="0"/>
          </a:p>
          <a:p>
            <a:pPr marL="0" indent="0">
              <a:buNone/>
            </a:pPr>
            <a:r>
              <a:rPr lang="ja-JP" altLang="en-US" dirty="0"/>
              <a:t>⑹ 火災等の緊急事態が発生した場合の対応方法</a:t>
            </a:r>
            <a:endParaRPr lang="en-US" altLang="ja-JP" dirty="0"/>
          </a:p>
          <a:p>
            <a:pPr marL="0" indent="0">
              <a:buNone/>
            </a:pPr>
            <a:endParaRPr lang="en-US" altLang="ja-JP" dirty="0"/>
          </a:p>
          <a:p>
            <a:pPr marL="0" indent="0">
              <a:buNone/>
            </a:pPr>
            <a:r>
              <a:rPr lang="ja-JP" altLang="en-US" dirty="0"/>
              <a:t>特定認定を受けようとする者は、前項の説明会を開催するときは、あらかじめ、周辺地域の住民に対し、当該説明会の開催の日時及び場所を記載した書面を配布すると ともに、当該書面を施設の出入口の付近に掲示しなければならない。 </a:t>
            </a:r>
            <a:endParaRPr kumimoji="1" lang="ja-JP" altLang="en-US" dirty="0"/>
          </a:p>
        </p:txBody>
      </p:sp>
    </p:spTree>
    <p:extLst>
      <p:ext uri="{BB962C8B-B14F-4D97-AF65-F5344CB8AC3E}">
        <p14:creationId xmlns:p14="http://schemas.microsoft.com/office/powerpoint/2010/main" val="15221939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682252-A87D-2DE4-6A90-B5D592B416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5F8521-78E4-0B07-8B3C-110299EA2D75}"/>
              </a:ext>
            </a:extLst>
          </p:cNvPr>
          <p:cNvSpPr>
            <a:spLocks noGrp="1"/>
          </p:cNvSpPr>
          <p:nvPr>
            <p:ph type="title"/>
          </p:nvPr>
        </p:nvSpPr>
        <p:spPr/>
        <p:txBody>
          <a:bodyPr/>
          <a:lstStyle/>
          <a:p>
            <a:r>
              <a:rPr dirty="0" err="1"/>
              <a:t>市民ができること</a:t>
            </a:r>
            <a:endParaRPr dirty="0"/>
          </a:p>
        </p:txBody>
      </p:sp>
      <p:sp>
        <p:nvSpPr>
          <p:cNvPr id="3" name="Content Placeholder 2">
            <a:extLst>
              <a:ext uri="{FF2B5EF4-FFF2-40B4-BE49-F238E27FC236}">
                <a16:creationId xmlns:a16="http://schemas.microsoft.com/office/drawing/2014/main" id="{15492C2E-8501-5217-AD09-21116BB80900}"/>
              </a:ext>
            </a:extLst>
          </p:cNvPr>
          <p:cNvSpPr>
            <a:spLocks noGrp="1"/>
          </p:cNvSpPr>
          <p:nvPr>
            <p:ph idx="1"/>
          </p:nvPr>
        </p:nvSpPr>
        <p:spPr>
          <a:xfrm>
            <a:off x="457200" y="1600200"/>
            <a:ext cx="8229600" cy="5257800"/>
          </a:xfrm>
        </p:spPr>
        <p:txBody>
          <a:bodyPr>
            <a:normAutofit lnSpcReduction="10000"/>
          </a:bodyPr>
          <a:lstStyle/>
          <a:p>
            <a:pPr marL="0" indent="0">
              <a:buNone/>
            </a:pPr>
            <a:r>
              <a:rPr lang="ja-JP" altLang="en-US" dirty="0"/>
              <a:t>①繰り返しますが、“まずは</a:t>
            </a:r>
            <a:r>
              <a:rPr dirty="0" err="1"/>
              <a:t>制度</a:t>
            </a:r>
            <a:r>
              <a:rPr lang="ja-JP" altLang="en-US" dirty="0"/>
              <a:t>の</a:t>
            </a:r>
            <a:r>
              <a:rPr dirty="0" err="1"/>
              <a:t>理解</a:t>
            </a:r>
            <a:r>
              <a:rPr lang="ja-JP" altLang="en-US" dirty="0"/>
              <a:t>”</a:t>
            </a:r>
            <a:endParaRPr lang="en-US" altLang="ja-JP" dirty="0"/>
          </a:p>
          <a:p>
            <a:pPr marL="0" indent="0">
              <a:buNone/>
            </a:pPr>
            <a:endParaRPr lang="en-US" dirty="0"/>
          </a:p>
          <a:p>
            <a:pPr marL="0" indent="0">
              <a:buNone/>
            </a:pPr>
            <a:r>
              <a:rPr lang="ja-JP" altLang="en-US" dirty="0"/>
              <a:t>②</a:t>
            </a:r>
            <a:r>
              <a:rPr dirty="0" err="1"/>
              <a:t>住民説明会へ参加</a:t>
            </a:r>
            <a:endParaRPr lang="en-US" dirty="0"/>
          </a:p>
          <a:p>
            <a:pPr marL="0" indent="0">
              <a:buNone/>
            </a:pPr>
            <a:endParaRPr dirty="0"/>
          </a:p>
          <a:p>
            <a:pPr marL="0" indent="0">
              <a:buNone/>
            </a:pPr>
            <a:r>
              <a:rPr lang="ja-JP" altLang="en-US" dirty="0">
                <a:solidFill>
                  <a:srgbClr val="FF0000"/>
                </a:solidFill>
              </a:rPr>
              <a:t>③</a:t>
            </a:r>
            <a:r>
              <a:rPr dirty="0" err="1">
                <a:solidFill>
                  <a:srgbClr val="FF0000"/>
                </a:solidFill>
              </a:rPr>
              <a:t>苦情・トラブル時は市の窓口へ通報</a:t>
            </a:r>
            <a:endParaRPr lang="en-US" dirty="0">
              <a:solidFill>
                <a:srgbClr val="FF0000"/>
              </a:solidFill>
            </a:endParaRPr>
          </a:p>
          <a:p>
            <a:pPr marL="0" indent="0">
              <a:buNone/>
            </a:pPr>
            <a:endParaRPr dirty="0"/>
          </a:p>
          <a:p>
            <a:pPr marL="0" indent="0">
              <a:buNone/>
            </a:pPr>
            <a:r>
              <a:rPr lang="ja-JP" altLang="en-US" dirty="0"/>
              <a:t>④公開サイトで認定施設の確認</a:t>
            </a:r>
            <a:endParaRPr lang="en-US" altLang="ja-JP" dirty="0"/>
          </a:p>
          <a:p>
            <a:pPr marL="0" indent="0">
              <a:buNone/>
            </a:pPr>
            <a:endParaRPr dirty="0"/>
          </a:p>
          <a:p>
            <a:pPr marL="0" indent="0">
              <a:buNone/>
            </a:pPr>
            <a:r>
              <a:rPr lang="ja-JP" altLang="en-US" dirty="0"/>
              <a:t>⑤地域ルール策定への協力</a:t>
            </a:r>
          </a:p>
          <a:p>
            <a:pPr marL="0" indent="0">
              <a:buNone/>
            </a:pPr>
            <a:endParaRPr dirty="0"/>
          </a:p>
        </p:txBody>
      </p:sp>
    </p:spTree>
    <p:extLst>
      <p:ext uri="{BB962C8B-B14F-4D97-AF65-F5344CB8AC3E}">
        <p14:creationId xmlns:p14="http://schemas.microsoft.com/office/powerpoint/2010/main" val="25518948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1DFDDFE-ADC4-DAC4-E477-1686D30B01B4}"/>
              </a:ext>
            </a:extLst>
          </p:cNvPr>
          <p:cNvSpPr>
            <a:spLocks noGrp="1"/>
          </p:cNvSpPr>
          <p:nvPr>
            <p:ph type="title"/>
          </p:nvPr>
        </p:nvSpPr>
        <p:spPr/>
        <p:txBody>
          <a:bodyPr>
            <a:normAutofit fontScale="90000"/>
          </a:bodyPr>
          <a:lstStyle/>
          <a:p>
            <a:r>
              <a:rPr lang="ja-JP" altLang="en-US" dirty="0"/>
              <a:t>苦情・トラブル時は市の窓口へ通報</a:t>
            </a:r>
            <a:endParaRPr kumimoji="1" lang="ja-JP" altLang="en-US" dirty="0"/>
          </a:p>
        </p:txBody>
      </p:sp>
      <p:pic>
        <p:nvPicPr>
          <p:cNvPr id="5" name="コンテンツ プレースホルダー 4" descr="抽象, 挿絵 が含まれている画像&#10;&#10;AI 生成コンテンツは誤りを含む可能性があります。">
            <a:extLst>
              <a:ext uri="{FF2B5EF4-FFF2-40B4-BE49-F238E27FC236}">
                <a16:creationId xmlns:a16="http://schemas.microsoft.com/office/drawing/2014/main" id="{78E74667-D5FA-631B-79B4-2716B716FDFD}"/>
              </a:ext>
            </a:extLst>
          </p:cNvPr>
          <p:cNvPicPr>
            <a:picLocks noGrp="1" noChangeAspect="1"/>
          </p:cNvPicPr>
          <p:nvPr>
            <p:ph idx="1"/>
          </p:nvPr>
        </p:nvPicPr>
        <p:blipFill>
          <a:blip r:embed="rId2"/>
          <a:stretch>
            <a:fillRect/>
          </a:stretch>
        </p:blipFill>
        <p:spPr>
          <a:xfrm>
            <a:off x="548922" y="1417638"/>
            <a:ext cx="8046156" cy="4525963"/>
          </a:xfrm>
        </p:spPr>
      </p:pic>
      <p:sp>
        <p:nvSpPr>
          <p:cNvPr id="7" name="テキスト ボックス 6">
            <a:extLst>
              <a:ext uri="{FF2B5EF4-FFF2-40B4-BE49-F238E27FC236}">
                <a16:creationId xmlns:a16="http://schemas.microsoft.com/office/drawing/2014/main" id="{985B1CFD-FF42-AEAA-2A98-0A9394808E41}"/>
              </a:ext>
            </a:extLst>
          </p:cNvPr>
          <p:cNvSpPr txBox="1"/>
          <p:nvPr/>
        </p:nvSpPr>
        <p:spPr>
          <a:xfrm>
            <a:off x="860609" y="6342804"/>
            <a:ext cx="7382435" cy="369332"/>
          </a:xfrm>
          <a:prstGeom prst="rect">
            <a:avLst/>
          </a:prstGeom>
          <a:noFill/>
        </p:spPr>
        <p:txBody>
          <a:bodyPr wrap="square" rtlCol="0">
            <a:spAutoFit/>
          </a:bodyPr>
          <a:lstStyle/>
          <a:p>
            <a:r>
              <a:rPr lang="ja-JP" altLang="en-US" dirty="0"/>
              <a:t>ファックス番号：</a:t>
            </a:r>
            <a:r>
              <a:rPr lang="en-US" altLang="ja-JP" b="1" dirty="0"/>
              <a:t>06-6125-5884</a:t>
            </a:r>
            <a:r>
              <a:rPr lang="ja-JP" altLang="en-US" dirty="0"/>
              <a:t>　　</a:t>
            </a:r>
            <a:r>
              <a:rPr lang="en-US" altLang="ja-JP" dirty="0"/>
              <a:t>24</a:t>
            </a:r>
            <a:r>
              <a:rPr lang="ja-JP" altLang="en-US" dirty="0"/>
              <a:t>時間受け付けています。</a:t>
            </a:r>
            <a:endParaRPr kumimoji="1" lang="ja-JP" altLang="en-US" dirty="0"/>
          </a:p>
        </p:txBody>
      </p:sp>
      <p:sp>
        <p:nvSpPr>
          <p:cNvPr id="10" name="テキスト ボックス 9">
            <a:extLst>
              <a:ext uri="{FF2B5EF4-FFF2-40B4-BE49-F238E27FC236}">
                <a16:creationId xmlns:a16="http://schemas.microsoft.com/office/drawing/2014/main" id="{A9AC16B8-CB91-B2EF-5550-FFA0E7F802B4}"/>
              </a:ext>
            </a:extLst>
          </p:cNvPr>
          <p:cNvSpPr txBox="1"/>
          <p:nvPr/>
        </p:nvSpPr>
        <p:spPr>
          <a:xfrm>
            <a:off x="860610" y="5973472"/>
            <a:ext cx="7382435" cy="369332"/>
          </a:xfrm>
          <a:prstGeom prst="rect">
            <a:avLst/>
          </a:prstGeom>
          <a:noFill/>
        </p:spPr>
        <p:txBody>
          <a:bodyPr wrap="square" rtlCol="0">
            <a:spAutoFit/>
          </a:bodyPr>
          <a:lstStyle/>
          <a:p>
            <a:r>
              <a:rPr lang="ja-JP" altLang="en-US" dirty="0"/>
              <a:t>メールアドレス：</a:t>
            </a:r>
            <a:r>
              <a:rPr lang="en-US" altLang="ja-JP" u="sng" dirty="0">
                <a:hlinkClick r:id="rId3"/>
              </a:rPr>
              <a:t>ryokan2016@city.osaka.lg.jp</a:t>
            </a:r>
            <a:endParaRPr kumimoji="1" lang="ja-JP" altLang="en-US" dirty="0"/>
          </a:p>
        </p:txBody>
      </p:sp>
    </p:spTree>
    <p:extLst>
      <p:ext uri="{BB962C8B-B14F-4D97-AF65-F5344CB8AC3E}">
        <p14:creationId xmlns:p14="http://schemas.microsoft.com/office/powerpoint/2010/main" val="28009032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BF0CA9B-5607-89B1-DE7D-C798270FA0E5}"/>
              </a:ext>
            </a:extLst>
          </p:cNvPr>
          <p:cNvSpPr>
            <a:spLocks noGrp="1"/>
          </p:cNvSpPr>
          <p:nvPr>
            <p:ph type="title"/>
          </p:nvPr>
        </p:nvSpPr>
        <p:spPr/>
        <p:txBody>
          <a:bodyPr>
            <a:normAutofit/>
          </a:bodyPr>
          <a:lstStyle/>
          <a:p>
            <a:r>
              <a:rPr lang="ja-JP" altLang="en-US" b="1" dirty="0"/>
              <a:t>フォーラムの目的</a:t>
            </a:r>
            <a:endParaRPr kumimoji="1" lang="ja-JP" altLang="en-US" dirty="0"/>
          </a:p>
        </p:txBody>
      </p:sp>
      <p:sp>
        <p:nvSpPr>
          <p:cNvPr id="3" name="コンテンツ プレースホルダー 2">
            <a:extLst>
              <a:ext uri="{FF2B5EF4-FFF2-40B4-BE49-F238E27FC236}">
                <a16:creationId xmlns:a16="http://schemas.microsoft.com/office/drawing/2014/main" id="{0322AB93-7C57-A89B-054A-E178ED6202AF}"/>
              </a:ext>
            </a:extLst>
          </p:cNvPr>
          <p:cNvSpPr>
            <a:spLocks noGrp="1"/>
          </p:cNvSpPr>
          <p:nvPr>
            <p:ph idx="1"/>
          </p:nvPr>
        </p:nvSpPr>
        <p:spPr>
          <a:xfrm>
            <a:off x="298174" y="1574656"/>
            <a:ext cx="8547652" cy="4853853"/>
          </a:xfrm>
        </p:spPr>
        <p:txBody>
          <a:bodyPr>
            <a:normAutofit fontScale="70000" lnSpcReduction="20000"/>
          </a:bodyPr>
          <a:lstStyle/>
          <a:p>
            <a:r>
              <a:rPr lang="ja-JP" altLang="en-US" b="1" dirty="0"/>
              <a:t>正しい理解</a:t>
            </a:r>
            <a:endParaRPr lang="ja-JP" altLang="en-US" dirty="0"/>
          </a:p>
          <a:p>
            <a:pPr lvl="1"/>
            <a:r>
              <a:rPr lang="ja-JP" altLang="en-US" dirty="0"/>
              <a:t>民泊制度の種類（特区民泊・新法民泊・簡易宿所）とルールを知る</a:t>
            </a:r>
          </a:p>
          <a:p>
            <a:pPr lvl="1"/>
            <a:r>
              <a:rPr lang="ja-JP" altLang="en-US" dirty="0"/>
              <a:t>大阪市での特区民泊の仕組みを理解する</a:t>
            </a:r>
            <a:endParaRPr lang="en-US" altLang="ja-JP" dirty="0"/>
          </a:p>
          <a:p>
            <a:pPr lvl="1"/>
            <a:endParaRPr lang="ja-JP" altLang="en-US" dirty="0"/>
          </a:p>
          <a:p>
            <a:r>
              <a:rPr lang="ja-JP" altLang="en-US" b="1" dirty="0"/>
              <a:t>現状と課題の共有</a:t>
            </a:r>
            <a:endParaRPr lang="ja-JP" altLang="en-US" dirty="0"/>
          </a:p>
          <a:p>
            <a:pPr lvl="1"/>
            <a:r>
              <a:rPr lang="ja-JP" altLang="en-US" dirty="0"/>
              <a:t>違法民泊や生活トラブルの実態を整理する</a:t>
            </a:r>
          </a:p>
          <a:p>
            <a:pPr lvl="1"/>
            <a:r>
              <a:rPr lang="ja-JP" altLang="en-US" dirty="0"/>
              <a:t>行政の対応や限界を知り、住民としての立場を考える</a:t>
            </a:r>
            <a:endParaRPr lang="en-US" altLang="ja-JP" dirty="0"/>
          </a:p>
          <a:p>
            <a:pPr lvl="1"/>
            <a:endParaRPr lang="ja-JP" altLang="en-US" dirty="0"/>
          </a:p>
          <a:p>
            <a:r>
              <a:rPr lang="ja-JP" altLang="en-US" b="1" dirty="0"/>
              <a:t>地域での共通認識づくり</a:t>
            </a:r>
            <a:endParaRPr lang="ja-JP" altLang="en-US" dirty="0"/>
          </a:p>
          <a:p>
            <a:pPr lvl="1"/>
            <a:r>
              <a:rPr lang="ja-JP" altLang="en-US" dirty="0"/>
              <a:t>メリット（観光・経済）とデメリット（生活環境）を両面で考える</a:t>
            </a:r>
          </a:p>
          <a:p>
            <a:pPr lvl="1"/>
            <a:r>
              <a:rPr lang="ja-JP" altLang="en-US" dirty="0"/>
              <a:t>「安心できる住環境」と「観光振興」の両立を目指す視点を持つ</a:t>
            </a:r>
            <a:endParaRPr lang="en-US" altLang="ja-JP" dirty="0"/>
          </a:p>
          <a:p>
            <a:pPr lvl="1"/>
            <a:endParaRPr lang="ja-JP" altLang="en-US" dirty="0"/>
          </a:p>
          <a:p>
            <a:r>
              <a:rPr lang="ja-JP" altLang="en-US" b="1" dirty="0"/>
              <a:t>協働の出発点</a:t>
            </a:r>
            <a:endParaRPr lang="ja-JP" altLang="en-US" dirty="0"/>
          </a:p>
          <a:p>
            <a:pPr lvl="1"/>
            <a:r>
              <a:rPr lang="ja-JP" altLang="en-US" dirty="0"/>
              <a:t>住民・事業者・行政が協力するためのルールや仕組みを話し合う</a:t>
            </a:r>
          </a:p>
          <a:p>
            <a:pPr lvl="1"/>
            <a:r>
              <a:rPr lang="ja-JP" altLang="en-US" dirty="0"/>
              <a:t>住民ができること（説明会参加・通報・地域ルール策定など）を確認する</a:t>
            </a:r>
          </a:p>
          <a:p>
            <a:endParaRPr kumimoji="1" lang="ja-JP" altLang="en-US" dirty="0"/>
          </a:p>
        </p:txBody>
      </p:sp>
    </p:spTree>
    <p:extLst>
      <p:ext uri="{BB962C8B-B14F-4D97-AF65-F5344CB8AC3E}">
        <p14:creationId xmlns:p14="http://schemas.microsoft.com/office/powerpoint/2010/main" val="27305947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0107D9-52EE-2FFF-7FD9-655230F0D8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7FC7FA-7BA7-E0D4-1369-D6B78FEB7E66}"/>
              </a:ext>
            </a:extLst>
          </p:cNvPr>
          <p:cNvSpPr>
            <a:spLocks noGrp="1"/>
          </p:cNvSpPr>
          <p:nvPr>
            <p:ph type="title"/>
          </p:nvPr>
        </p:nvSpPr>
        <p:spPr/>
        <p:txBody>
          <a:bodyPr/>
          <a:lstStyle/>
          <a:p>
            <a:r>
              <a:rPr dirty="0" err="1"/>
              <a:t>市民ができること</a:t>
            </a:r>
            <a:endParaRPr dirty="0"/>
          </a:p>
        </p:txBody>
      </p:sp>
      <p:sp>
        <p:nvSpPr>
          <p:cNvPr id="3" name="Content Placeholder 2">
            <a:extLst>
              <a:ext uri="{FF2B5EF4-FFF2-40B4-BE49-F238E27FC236}">
                <a16:creationId xmlns:a16="http://schemas.microsoft.com/office/drawing/2014/main" id="{1DAE91D1-C056-19F7-165A-1E16C6FEF767}"/>
              </a:ext>
            </a:extLst>
          </p:cNvPr>
          <p:cNvSpPr>
            <a:spLocks noGrp="1"/>
          </p:cNvSpPr>
          <p:nvPr>
            <p:ph idx="1"/>
          </p:nvPr>
        </p:nvSpPr>
        <p:spPr>
          <a:xfrm>
            <a:off x="457200" y="1600200"/>
            <a:ext cx="8229600" cy="5257800"/>
          </a:xfrm>
        </p:spPr>
        <p:txBody>
          <a:bodyPr>
            <a:normAutofit lnSpcReduction="10000"/>
          </a:bodyPr>
          <a:lstStyle/>
          <a:p>
            <a:pPr marL="0" indent="0">
              <a:buNone/>
            </a:pPr>
            <a:r>
              <a:rPr lang="ja-JP" altLang="en-US" dirty="0"/>
              <a:t>①繰り返しますが、“まずは</a:t>
            </a:r>
            <a:r>
              <a:rPr dirty="0" err="1"/>
              <a:t>制度</a:t>
            </a:r>
            <a:r>
              <a:rPr lang="ja-JP" altLang="en-US" dirty="0"/>
              <a:t>の</a:t>
            </a:r>
            <a:r>
              <a:rPr dirty="0" err="1"/>
              <a:t>理解</a:t>
            </a:r>
            <a:r>
              <a:rPr lang="ja-JP" altLang="en-US" dirty="0"/>
              <a:t>”</a:t>
            </a:r>
            <a:endParaRPr lang="en-US" altLang="ja-JP" dirty="0"/>
          </a:p>
          <a:p>
            <a:pPr marL="0" indent="0">
              <a:buNone/>
            </a:pPr>
            <a:endParaRPr lang="en-US" dirty="0"/>
          </a:p>
          <a:p>
            <a:pPr marL="0" indent="0">
              <a:buNone/>
            </a:pPr>
            <a:r>
              <a:rPr lang="ja-JP" altLang="en-US" dirty="0"/>
              <a:t>②</a:t>
            </a:r>
            <a:r>
              <a:rPr dirty="0" err="1"/>
              <a:t>住民説明会へ参加</a:t>
            </a:r>
            <a:endParaRPr lang="en-US" dirty="0"/>
          </a:p>
          <a:p>
            <a:pPr marL="0" indent="0">
              <a:buNone/>
            </a:pPr>
            <a:endParaRPr dirty="0"/>
          </a:p>
          <a:p>
            <a:pPr marL="0" indent="0">
              <a:buNone/>
            </a:pPr>
            <a:r>
              <a:rPr lang="ja-JP" altLang="en-US" dirty="0"/>
              <a:t>③</a:t>
            </a:r>
            <a:r>
              <a:rPr dirty="0" err="1"/>
              <a:t>苦情・トラブル時は市の窓口へ通報</a:t>
            </a:r>
            <a:endParaRPr lang="en-US" dirty="0"/>
          </a:p>
          <a:p>
            <a:pPr marL="0" indent="0">
              <a:buNone/>
            </a:pPr>
            <a:endParaRPr dirty="0"/>
          </a:p>
          <a:p>
            <a:pPr marL="0" indent="0">
              <a:buNone/>
            </a:pPr>
            <a:r>
              <a:rPr lang="ja-JP" altLang="en-US" dirty="0">
                <a:solidFill>
                  <a:srgbClr val="FF0000"/>
                </a:solidFill>
              </a:rPr>
              <a:t>④公開サイトで認定施設の確認</a:t>
            </a:r>
            <a:endParaRPr lang="en-US" altLang="ja-JP" dirty="0">
              <a:solidFill>
                <a:srgbClr val="FF0000"/>
              </a:solidFill>
            </a:endParaRPr>
          </a:p>
          <a:p>
            <a:pPr marL="0" indent="0">
              <a:buNone/>
            </a:pPr>
            <a:endParaRPr dirty="0"/>
          </a:p>
          <a:p>
            <a:pPr marL="0" indent="0">
              <a:buNone/>
            </a:pPr>
            <a:r>
              <a:rPr lang="ja-JP" altLang="en-US" dirty="0"/>
              <a:t>⑤地域ルール策定への協力</a:t>
            </a:r>
          </a:p>
          <a:p>
            <a:pPr marL="0" indent="0">
              <a:buNone/>
            </a:pPr>
            <a:endParaRPr dirty="0"/>
          </a:p>
        </p:txBody>
      </p:sp>
    </p:spTree>
    <p:extLst>
      <p:ext uri="{BB962C8B-B14F-4D97-AF65-F5344CB8AC3E}">
        <p14:creationId xmlns:p14="http://schemas.microsoft.com/office/powerpoint/2010/main" val="14681455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86771A4-7BDD-1086-672F-B478BFA6F8B0}"/>
              </a:ext>
            </a:extLst>
          </p:cNvPr>
          <p:cNvSpPr>
            <a:spLocks noGrp="1"/>
          </p:cNvSpPr>
          <p:nvPr>
            <p:ph type="title"/>
          </p:nvPr>
        </p:nvSpPr>
        <p:spPr/>
        <p:txBody>
          <a:bodyPr>
            <a:normAutofit/>
          </a:bodyPr>
          <a:lstStyle/>
          <a:p>
            <a:r>
              <a:rPr lang="ja-JP" altLang="en-US" dirty="0"/>
              <a:t>公開サイトで認定施設の確認</a:t>
            </a:r>
            <a:endParaRPr kumimoji="1" lang="ja-JP" altLang="en-US" dirty="0"/>
          </a:p>
        </p:txBody>
      </p:sp>
      <p:sp>
        <p:nvSpPr>
          <p:cNvPr id="3" name="コンテンツ プレースホルダー 2">
            <a:extLst>
              <a:ext uri="{FF2B5EF4-FFF2-40B4-BE49-F238E27FC236}">
                <a16:creationId xmlns:a16="http://schemas.microsoft.com/office/drawing/2014/main" id="{EE782E6E-7F02-B8A0-4392-118692E0FC81}"/>
              </a:ext>
            </a:extLst>
          </p:cNvPr>
          <p:cNvSpPr>
            <a:spLocks noGrp="1"/>
          </p:cNvSpPr>
          <p:nvPr>
            <p:ph idx="1"/>
          </p:nvPr>
        </p:nvSpPr>
        <p:spPr/>
        <p:txBody>
          <a:bodyPr/>
          <a:lstStyle/>
          <a:p>
            <a:r>
              <a:rPr kumimoji="1" lang="en-US" altLang="ja-JP" dirty="0">
                <a:hlinkClick r:id="rId2"/>
              </a:rPr>
              <a:t>https://www.city.osaka.lg.jp/kenko/cmsfiles/contents/0000382/382418/20250731ketsugo.csv</a:t>
            </a:r>
            <a:r>
              <a:rPr kumimoji="1" lang="en-US" altLang="ja-JP" dirty="0"/>
              <a:t> (2025</a:t>
            </a:r>
            <a:r>
              <a:rPr kumimoji="1" lang="ja-JP" altLang="en-US" dirty="0"/>
              <a:t>年</a:t>
            </a:r>
            <a:r>
              <a:rPr kumimoji="1" lang="en-US" altLang="ja-JP" dirty="0"/>
              <a:t>6</a:t>
            </a:r>
            <a:r>
              <a:rPr kumimoji="1" lang="ja-JP" altLang="en-US" dirty="0"/>
              <a:t>月</a:t>
            </a:r>
            <a:r>
              <a:rPr kumimoji="1" lang="en-US" altLang="ja-JP" dirty="0"/>
              <a:t>30</a:t>
            </a:r>
            <a:r>
              <a:rPr kumimoji="1" lang="ja-JP" altLang="en-US" dirty="0"/>
              <a:t>日時点</a:t>
            </a:r>
            <a:r>
              <a:rPr kumimoji="1" lang="en-US" altLang="ja-JP" dirty="0"/>
              <a:t>)</a:t>
            </a:r>
          </a:p>
          <a:p>
            <a:r>
              <a:rPr kumimoji="1" lang="ja-JP" altLang="en-US" dirty="0"/>
              <a:t>東成区／生野区の特区民泊認可施設</a:t>
            </a:r>
          </a:p>
        </p:txBody>
      </p:sp>
      <p:pic>
        <p:nvPicPr>
          <p:cNvPr id="5" name="図 4" descr="グラフィカル ユーザー インターフェイス, アプリケーション, マップ&#10;&#10;AI 生成コンテンツは誤りを含む可能性があります。">
            <a:extLst>
              <a:ext uri="{FF2B5EF4-FFF2-40B4-BE49-F238E27FC236}">
                <a16:creationId xmlns:a16="http://schemas.microsoft.com/office/drawing/2014/main" id="{A2DE9AA6-636F-EDC6-5D9A-86F914C3D24D}"/>
              </a:ext>
            </a:extLst>
          </p:cNvPr>
          <p:cNvPicPr>
            <a:picLocks noChangeAspect="1"/>
          </p:cNvPicPr>
          <p:nvPr/>
        </p:nvPicPr>
        <p:blipFill>
          <a:blip r:embed="rId3"/>
          <a:stretch>
            <a:fillRect/>
          </a:stretch>
        </p:blipFill>
        <p:spPr>
          <a:xfrm>
            <a:off x="457200" y="3835225"/>
            <a:ext cx="4397020" cy="2748137"/>
          </a:xfrm>
          <a:prstGeom prst="rect">
            <a:avLst/>
          </a:prstGeom>
        </p:spPr>
      </p:pic>
      <p:pic>
        <p:nvPicPr>
          <p:cNvPr id="7" name="図 6" descr="グラフィカル ユーザー インターフェイス, アプリケーション, マップ&#10;&#10;AI 生成コンテンツは誤りを含む可能性があります。">
            <a:extLst>
              <a:ext uri="{FF2B5EF4-FFF2-40B4-BE49-F238E27FC236}">
                <a16:creationId xmlns:a16="http://schemas.microsoft.com/office/drawing/2014/main" id="{2E0B3A10-5D4B-2B6B-923C-06B15F1853FA}"/>
              </a:ext>
            </a:extLst>
          </p:cNvPr>
          <p:cNvPicPr>
            <a:picLocks noChangeAspect="1"/>
          </p:cNvPicPr>
          <p:nvPr/>
        </p:nvPicPr>
        <p:blipFill>
          <a:blip r:embed="rId4"/>
          <a:stretch>
            <a:fillRect/>
          </a:stretch>
        </p:blipFill>
        <p:spPr>
          <a:xfrm>
            <a:off x="5325423" y="3852298"/>
            <a:ext cx="3190504" cy="2695488"/>
          </a:xfrm>
          <a:prstGeom prst="rect">
            <a:avLst/>
          </a:prstGeom>
        </p:spPr>
      </p:pic>
    </p:spTree>
    <p:extLst>
      <p:ext uri="{BB962C8B-B14F-4D97-AF65-F5344CB8AC3E}">
        <p14:creationId xmlns:p14="http://schemas.microsoft.com/office/powerpoint/2010/main" val="1597643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14E3F3-CA18-9161-314C-8BB3105D5F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B275F3-F814-A4D3-0C6F-7B4D13678D0D}"/>
              </a:ext>
            </a:extLst>
          </p:cNvPr>
          <p:cNvSpPr>
            <a:spLocks noGrp="1"/>
          </p:cNvSpPr>
          <p:nvPr>
            <p:ph type="title"/>
          </p:nvPr>
        </p:nvSpPr>
        <p:spPr/>
        <p:txBody>
          <a:bodyPr/>
          <a:lstStyle/>
          <a:p>
            <a:r>
              <a:rPr dirty="0" err="1"/>
              <a:t>市民ができること</a:t>
            </a:r>
            <a:endParaRPr dirty="0"/>
          </a:p>
        </p:txBody>
      </p:sp>
      <p:sp>
        <p:nvSpPr>
          <p:cNvPr id="3" name="Content Placeholder 2">
            <a:extLst>
              <a:ext uri="{FF2B5EF4-FFF2-40B4-BE49-F238E27FC236}">
                <a16:creationId xmlns:a16="http://schemas.microsoft.com/office/drawing/2014/main" id="{EE167D7E-5C24-9F4E-2727-591C84609946}"/>
              </a:ext>
            </a:extLst>
          </p:cNvPr>
          <p:cNvSpPr>
            <a:spLocks noGrp="1"/>
          </p:cNvSpPr>
          <p:nvPr>
            <p:ph idx="1"/>
          </p:nvPr>
        </p:nvSpPr>
        <p:spPr>
          <a:xfrm>
            <a:off x="457200" y="1600200"/>
            <a:ext cx="8229600" cy="5257800"/>
          </a:xfrm>
        </p:spPr>
        <p:txBody>
          <a:bodyPr>
            <a:normAutofit lnSpcReduction="10000"/>
          </a:bodyPr>
          <a:lstStyle/>
          <a:p>
            <a:pPr marL="0" indent="0">
              <a:buNone/>
            </a:pPr>
            <a:r>
              <a:rPr lang="ja-JP" altLang="en-US" dirty="0"/>
              <a:t>①繰り返しますが、“まずは</a:t>
            </a:r>
            <a:r>
              <a:rPr dirty="0" err="1"/>
              <a:t>制度</a:t>
            </a:r>
            <a:r>
              <a:rPr lang="ja-JP" altLang="en-US" dirty="0"/>
              <a:t>の</a:t>
            </a:r>
            <a:r>
              <a:rPr dirty="0" err="1"/>
              <a:t>理解</a:t>
            </a:r>
            <a:r>
              <a:rPr lang="ja-JP" altLang="en-US" dirty="0"/>
              <a:t>”</a:t>
            </a:r>
            <a:endParaRPr lang="en-US" altLang="ja-JP" dirty="0"/>
          </a:p>
          <a:p>
            <a:pPr marL="0" indent="0">
              <a:buNone/>
            </a:pPr>
            <a:endParaRPr lang="en-US" dirty="0"/>
          </a:p>
          <a:p>
            <a:pPr marL="0" indent="0">
              <a:buNone/>
            </a:pPr>
            <a:r>
              <a:rPr lang="ja-JP" altLang="en-US" dirty="0"/>
              <a:t>②</a:t>
            </a:r>
            <a:r>
              <a:rPr dirty="0" err="1"/>
              <a:t>住民説明会へ参加</a:t>
            </a:r>
            <a:endParaRPr lang="en-US" dirty="0"/>
          </a:p>
          <a:p>
            <a:pPr marL="0" indent="0">
              <a:buNone/>
            </a:pPr>
            <a:endParaRPr dirty="0"/>
          </a:p>
          <a:p>
            <a:pPr marL="0" indent="0">
              <a:buNone/>
            </a:pPr>
            <a:r>
              <a:rPr lang="ja-JP" altLang="en-US" dirty="0"/>
              <a:t>③</a:t>
            </a:r>
            <a:r>
              <a:rPr dirty="0" err="1"/>
              <a:t>苦情・トラブル時は市の窓口へ通報</a:t>
            </a:r>
            <a:endParaRPr lang="en-US" dirty="0"/>
          </a:p>
          <a:p>
            <a:pPr marL="0" indent="0">
              <a:buNone/>
            </a:pPr>
            <a:endParaRPr dirty="0"/>
          </a:p>
          <a:p>
            <a:pPr marL="0" indent="0">
              <a:buNone/>
            </a:pPr>
            <a:r>
              <a:rPr lang="ja-JP" altLang="en-US" dirty="0"/>
              <a:t>④公開サイトで認定施設の確認</a:t>
            </a:r>
            <a:endParaRPr lang="en-US" altLang="ja-JP" dirty="0"/>
          </a:p>
          <a:p>
            <a:pPr marL="0" indent="0">
              <a:buNone/>
            </a:pPr>
            <a:endParaRPr dirty="0"/>
          </a:p>
          <a:p>
            <a:pPr marL="0" indent="0">
              <a:buNone/>
            </a:pPr>
            <a:r>
              <a:rPr lang="ja-JP" altLang="en-US" dirty="0">
                <a:solidFill>
                  <a:srgbClr val="FF0000"/>
                </a:solidFill>
              </a:rPr>
              <a:t>⑤地域ルール策定への協力</a:t>
            </a:r>
          </a:p>
          <a:p>
            <a:pPr marL="0" indent="0">
              <a:buNone/>
            </a:pPr>
            <a:endParaRPr dirty="0"/>
          </a:p>
        </p:txBody>
      </p:sp>
    </p:spTree>
    <p:extLst>
      <p:ext uri="{BB962C8B-B14F-4D97-AF65-F5344CB8AC3E}">
        <p14:creationId xmlns:p14="http://schemas.microsoft.com/office/powerpoint/2010/main" val="2573408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DF637A-1200-9DC0-BA00-567EC832C689}"/>
              </a:ext>
            </a:extLst>
          </p:cNvPr>
          <p:cNvSpPr>
            <a:spLocks noGrp="1"/>
          </p:cNvSpPr>
          <p:nvPr>
            <p:ph type="title"/>
          </p:nvPr>
        </p:nvSpPr>
        <p:spPr/>
        <p:txBody>
          <a:bodyPr>
            <a:normAutofit/>
          </a:bodyPr>
          <a:lstStyle/>
          <a:p>
            <a:r>
              <a:rPr lang="ja-JP" altLang="en-US" dirty="0"/>
              <a:t>地域ルール策定への協力</a:t>
            </a:r>
            <a:endParaRPr kumimoji="1" lang="ja-JP" altLang="en-US" dirty="0"/>
          </a:p>
        </p:txBody>
      </p:sp>
      <p:sp>
        <p:nvSpPr>
          <p:cNvPr id="3" name="コンテンツ プレースホルダー 2">
            <a:extLst>
              <a:ext uri="{FF2B5EF4-FFF2-40B4-BE49-F238E27FC236}">
                <a16:creationId xmlns:a16="http://schemas.microsoft.com/office/drawing/2014/main" id="{5087F063-CAD3-2DBB-1DC6-869FA867D473}"/>
              </a:ext>
            </a:extLst>
          </p:cNvPr>
          <p:cNvSpPr>
            <a:spLocks noGrp="1"/>
          </p:cNvSpPr>
          <p:nvPr>
            <p:ph idx="1"/>
          </p:nvPr>
        </p:nvSpPr>
        <p:spPr/>
        <p:txBody>
          <a:bodyPr/>
          <a:lstStyle/>
          <a:p>
            <a:r>
              <a:rPr kumimoji="1" lang="ja-JP" altLang="en-US" dirty="0"/>
              <a:t>後ほど、安藤公一様よりご講演！</a:t>
            </a:r>
          </a:p>
        </p:txBody>
      </p:sp>
    </p:spTree>
    <p:extLst>
      <p:ext uri="{BB962C8B-B14F-4D97-AF65-F5344CB8AC3E}">
        <p14:creationId xmlns:p14="http://schemas.microsoft.com/office/powerpoint/2010/main" val="10022575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527" y="457200"/>
            <a:ext cx="8418945" cy="1143000"/>
          </a:xfrm>
        </p:spPr>
        <p:txBody>
          <a:bodyPr>
            <a:normAutofit/>
          </a:bodyPr>
          <a:lstStyle/>
          <a:p>
            <a:r>
              <a:rPr dirty="0" err="1"/>
              <a:t>まとめ・質疑応答</a:t>
            </a:r>
            <a:endParaRPr dirty="0"/>
          </a:p>
        </p:txBody>
      </p:sp>
      <p:sp>
        <p:nvSpPr>
          <p:cNvPr id="3" name="Content Placeholder 2"/>
          <p:cNvSpPr>
            <a:spLocks noGrp="1"/>
          </p:cNvSpPr>
          <p:nvPr>
            <p:ph idx="1"/>
          </p:nvPr>
        </p:nvSpPr>
        <p:spPr>
          <a:xfrm>
            <a:off x="457200" y="2183524"/>
            <a:ext cx="8229600" cy="3747719"/>
          </a:xfrm>
        </p:spPr>
        <p:txBody>
          <a:bodyPr>
            <a:normAutofit/>
          </a:bodyPr>
          <a:lstStyle/>
          <a:p>
            <a:r>
              <a:rPr dirty="0" err="1"/>
              <a:t>特区民泊は観光振興を目的とした制度</a:t>
            </a:r>
            <a:endParaRPr lang="en-US" dirty="0"/>
          </a:p>
          <a:p>
            <a:endParaRPr dirty="0"/>
          </a:p>
          <a:p>
            <a:r>
              <a:rPr dirty="0" err="1"/>
              <a:t>課題は「住環境の保護」と「監督体制</a:t>
            </a:r>
            <a:r>
              <a:rPr dirty="0"/>
              <a:t>」</a:t>
            </a:r>
            <a:endParaRPr lang="en-US" dirty="0"/>
          </a:p>
          <a:p>
            <a:endParaRPr dirty="0"/>
          </a:p>
          <a:p>
            <a:r>
              <a:rPr dirty="0" err="1"/>
              <a:t>自治フォーラムは対話と共創の場</a:t>
            </a:r>
            <a:endParaRP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C9F880-9157-50D1-B45D-D336FC20F4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89B033-FB6C-4415-525F-12887C68BC19}"/>
              </a:ext>
            </a:extLst>
          </p:cNvPr>
          <p:cNvSpPr>
            <a:spLocks noGrp="1"/>
          </p:cNvSpPr>
          <p:nvPr>
            <p:ph type="title"/>
          </p:nvPr>
        </p:nvSpPr>
        <p:spPr>
          <a:xfrm>
            <a:off x="304800" y="274638"/>
            <a:ext cx="8696036" cy="1143000"/>
          </a:xfrm>
        </p:spPr>
        <p:txBody>
          <a:bodyPr>
            <a:normAutofit/>
          </a:bodyPr>
          <a:lstStyle/>
          <a:p>
            <a:r>
              <a:rPr lang="ja-JP" altLang="en-US" dirty="0"/>
              <a:t>最後に・議員提出議案</a:t>
            </a:r>
            <a:r>
              <a:rPr lang="en-US" altLang="ja-JP" dirty="0"/>
              <a:t>(PDF</a:t>
            </a:r>
            <a:r>
              <a:rPr lang="ja-JP" altLang="en-US" dirty="0"/>
              <a:t>資料</a:t>
            </a:r>
            <a:r>
              <a:rPr lang="en-US" altLang="ja-JP" dirty="0"/>
              <a:t>)</a:t>
            </a:r>
            <a:endParaRPr dirty="0"/>
          </a:p>
        </p:txBody>
      </p:sp>
      <p:sp>
        <p:nvSpPr>
          <p:cNvPr id="3" name="Content Placeholder 2">
            <a:extLst>
              <a:ext uri="{FF2B5EF4-FFF2-40B4-BE49-F238E27FC236}">
                <a16:creationId xmlns:a16="http://schemas.microsoft.com/office/drawing/2014/main" id="{5377BAAD-80B3-05C1-F9C7-7A2E31A4CA42}"/>
              </a:ext>
            </a:extLst>
          </p:cNvPr>
          <p:cNvSpPr>
            <a:spLocks noGrp="1"/>
          </p:cNvSpPr>
          <p:nvPr>
            <p:ph idx="1"/>
          </p:nvPr>
        </p:nvSpPr>
        <p:spPr/>
        <p:txBody>
          <a:bodyPr/>
          <a:lstStyle/>
          <a:p>
            <a:pPr marL="0" indent="0">
              <a:buNone/>
            </a:pPr>
            <a:r>
              <a:rPr lang="ja-JP" altLang="en-US" dirty="0"/>
              <a:t>経営・管理ビザ制度の見直しに関する意見書</a:t>
            </a:r>
            <a:endParaRPr lang="en-US" altLang="ja-JP" dirty="0"/>
          </a:p>
        </p:txBody>
      </p:sp>
      <p:graphicFrame>
        <p:nvGraphicFramePr>
          <p:cNvPr id="4" name="オブジェクト 3">
            <a:extLst>
              <a:ext uri="{FF2B5EF4-FFF2-40B4-BE49-F238E27FC236}">
                <a16:creationId xmlns:a16="http://schemas.microsoft.com/office/drawing/2014/main" id="{C21F2DC9-6B20-C30A-7D4A-754315D843FA}"/>
              </a:ext>
            </a:extLst>
          </p:cNvPr>
          <p:cNvGraphicFramePr>
            <a:graphicFrameLocks noChangeAspect="1"/>
          </p:cNvGraphicFramePr>
          <p:nvPr>
            <p:extLst>
              <p:ext uri="{D42A27DB-BD31-4B8C-83A1-F6EECF244321}">
                <p14:modId xmlns:p14="http://schemas.microsoft.com/office/powerpoint/2010/main" val="1875126177"/>
              </p:ext>
            </p:extLst>
          </p:nvPr>
        </p:nvGraphicFramePr>
        <p:xfrm>
          <a:off x="2947640" y="2260651"/>
          <a:ext cx="3248720" cy="4597349"/>
        </p:xfrm>
        <a:graphic>
          <a:graphicData uri="http://schemas.openxmlformats.org/presentationml/2006/ole">
            <mc:AlternateContent xmlns:mc="http://schemas.openxmlformats.org/markup-compatibility/2006">
              <mc:Choice xmlns:v="urn:schemas-microsoft-com:vml" Requires="v">
                <p:oleObj name="Acrobat Document" r:id="rId2" imgW="3777942" imgH="5346481" progId="Acrobat.Document.DC">
                  <p:embed/>
                </p:oleObj>
              </mc:Choice>
              <mc:Fallback>
                <p:oleObj name="Acrobat Document" r:id="rId2" imgW="3777942" imgH="5346481" progId="Acrobat.Document.DC">
                  <p:embed/>
                  <p:pic>
                    <p:nvPicPr>
                      <p:cNvPr id="4" name="オブジェクト 3">
                        <a:extLst>
                          <a:ext uri="{FF2B5EF4-FFF2-40B4-BE49-F238E27FC236}">
                            <a16:creationId xmlns:a16="http://schemas.microsoft.com/office/drawing/2014/main" id="{C21F2DC9-6B20-C30A-7D4A-754315D843FA}"/>
                          </a:ext>
                        </a:extLst>
                      </p:cNvPr>
                      <p:cNvPicPr/>
                      <p:nvPr/>
                    </p:nvPicPr>
                    <p:blipFill>
                      <a:blip r:embed="rId3"/>
                      <a:stretch>
                        <a:fillRect/>
                      </a:stretch>
                    </p:blipFill>
                    <p:spPr>
                      <a:xfrm>
                        <a:off x="2947640" y="2260651"/>
                        <a:ext cx="3248720" cy="4597349"/>
                      </a:xfrm>
                      <a:prstGeom prst="rect">
                        <a:avLst/>
                      </a:prstGeom>
                    </p:spPr>
                  </p:pic>
                </p:oleObj>
              </mc:Fallback>
            </mc:AlternateContent>
          </a:graphicData>
        </a:graphic>
      </p:graphicFrame>
    </p:spTree>
    <p:extLst>
      <p:ext uri="{BB962C8B-B14F-4D97-AF65-F5344CB8AC3E}">
        <p14:creationId xmlns:p14="http://schemas.microsoft.com/office/powerpoint/2010/main" val="379674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B59399-271E-E0F7-99B6-C989E58FF6DF}"/>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17F91E20-2466-A0E6-8ACE-90CBA6173930}"/>
              </a:ext>
            </a:extLst>
          </p:cNvPr>
          <p:cNvSpPr>
            <a:spLocks noGrp="1"/>
          </p:cNvSpPr>
          <p:nvPr>
            <p:ph type="title"/>
          </p:nvPr>
        </p:nvSpPr>
        <p:spPr/>
        <p:txBody>
          <a:bodyPr>
            <a:normAutofit/>
          </a:bodyPr>
          <a:lstStyle/>
          <a:p>
            <a:r>
              <a:rPr lang="ja-JP" altLang="en-US" b="1" dirty="0"/>
              <a:t>フォーラムの目的</a:t>
            </a:r>
            <a:endParaRPr kumimoji="1" lang="ja-JP" altLang="en-US" dirty="0"/>
          </a:p>
        </p:txBody>
      </p:sp>
      <p:sp>
        <p:nvSpPr>
          <p:cNvPr id="3" name="コンテンツ プレースホルダー 2">
            <a:extLst>
              <a:ext uri="{FF2B5EF4-FFF2-40B4-BE49-F238E27FC236}">
                <a16:creationId xmlns:a16="http://schemas.microsoft.com/office/drawing/2014/main" id="{E08E9675-200E-434E-DDCA-5DA002704247}"/>
              </a:ext>
            </a:extLst>
          </p:cNvPr>
          <p:cNvSpPr>
            <a:spLocks noGrp="1"/>
          </p:cNvSpPr>
          <p:nvPr>
            <p:ph idx="1"/>
          </p:nvPr>
        </p:nvSpPr>
        <p:spPr>
          <a:xfrm>
            <a:off x="298174" y="1574656"/>
            <a:ext cx="8547652" cy="4853853"/>
          </a:xfrm>
        </p:spPr>
        <p:txBody>
          <a:bodyPr>
            <a:normAutofit fontScale="70000" lnSpcReduction="20000"/>
          </a:bodyPr>
          <a:lstStyle/>
          <a:p>
            <a:r>
              <a:rPr lang="ja-JP" altLang="en-US" b="1" dirty="0">
                <a:solidFill>
                  <a:srgbClr val="FF0000"/>
                </a:solidFill>
              </a:rPr>
              <a:t>正しい理解</a:t>
            </a:r>
            <a:endParaRPr lang="ja-JP" altLang="en-US" dirty="0">
              <a:solidFill>
                <a:srgbClr val="FF0000"/>
              </a:solidFill>
            </a:endParaRPr>
          </a:p>
          <a:p>
            <a:pPr lvl="1"/>
            <a:r>
              <a:rPr lang="ja-JP" altLang="en-US" dirty="0">
                <a:solidFill>
                  <a:srgbClr val="FF0000"/>
                </a:solidFill>
              </a:rPr>
              <a:t>民泊制度の種類（特区民泊・新法民泊・簡易宿所）とルールを知る</a:t>
            </a:r>
          </a:p>
          <a:p>
            <a:pPr lvl="1"/>
            <a:r>
              <a:rPr lang="ja-JP" altLang="en-US" dirty="0">
                <a:solidFill>
                  <a:srgbClr val="FF0000"/>
                </a:solidFill>
              </a:rPr>
              <a:t>大阪市での特区民泊の仕組みを理解する</a:t>
            </a:r>
            <a:endParaRPr lang="en-US" altLang="ja-JP" dirty="0">
              <a:solidFill>
                <a:srgbClr val="FF0000"/>
              </a:solidFill>
            </a:endParaRPr>
          </a:p>
          <a:p>
            <a:pPr lvl="1"/>
            <a:endParaRPr lang="ja-JP" altLang="en-US" dirty="0"/>
          </a:p>
          <a:p>
            <a:r>
              <a:rPr lang="ja-JP" altLang="en-US" b="1" dirty="0"/>
              <a:t>現状と課題の共有</a:t>
            </a:r>
            <a:endParaRPr lang="ja-JP" altLang="en-US" dirty="0"/>
          </a:p>
          <a:p>
            <a:pPr lvl="1"/>
            <a:r>
              <a:rPr lang="ja-JP" altLang="en-US" dirty="0"/>
              <a:t>違法民泊や生活トラブルの実態を整理する</a:t>
            </a:r>
          </a:p>
          <a:p>
            <a:pPr lvl="1"/>
            <a:r>
              <a:rPr lang="ja-JP" altLang="en-US" dirty="0"/>
              <a:t>行政の対応や限界を知り、住民としての立場を考える</a:t>
            </a:r>
            <a:endParaRPr lang="en-US" altLang="ja-JP" dirty="0"/>
          </a:p>
          <a:p>
            <a:pPr lvl="1"/>
            <a:endParaRPr lang="ja-JP" altLang="en-US" dirty="0"/>
          </a:p>
          <a:p>
            <a:r>
              <a:rPr lang="ja-JP" altLang="en-US" b="1" dirty="0"/>
              <a:t>地域での共通認識づくり</a:t>
            </a:r>
            <a:endParaRPr lang="ja-JP" altLang="en-US" dirty="0"/>
          </a:p>
          <a:p>
            <a:pPr lvl="1"/>
            <a:r>
              <a:rPr lang="ja-JP" altLang="en-US" dirty="0"/>
              <a:t>メリット（観光・経済）とデメリット（生活環境）を両面で考える</a:t>
            </a:r>
          </a:p>
          <a:p>
            <a:pPr lvl="1"/>
            <a:r>
              <a:rPr lang="ja-JP" altLang="en-US" dirty="0"/>
              <a:t>「安心できる住環境」と「観光振興」の両立を目指す視点を持つ</a:t>
            </a:r>
            <a:endParaRPr lang="en-US" altLang="ja-JP" dirty="0"/>
          </a:p>
          <a:p>
            <a:pPr lvl="1"/>
            <a:endParaRPr lang="ja-JP" altLang="en-US" dirty="0"/>
          </a:p>
          <a:p>
            <a:r>
              <a:rPr lang="ja-JP" altLang="en-US" b="1" dirty="0"/>
              <a:t>協働の出発点</a:t>
            </a:r>
            <a:endParaRPr lang="ja-JP" altLang="en-US" dirty="0"/>
          </a:p>
          <a:p>
            <a:pPr lvl="1"/>
            <a:r>
              <a:rPr lang="ja-JP" altLang="en-US" dirty="0"/>
              <a:t>住民・事業者・行政が協力するためのルールや仕組みを話し合う</a:t>
            </a:r>
          </a:p>
          <a:p>
            <a:pPr lvl="1"/>
            <a:r>
              <a:rPr lang="ja-JP" altLang="en-US" dirty="0"/>
              <a:t>住民ができること（説明会参加・通報・地域ルール策定など）を確認する</a:t>
            </a:r>
          </a:p>
          <a:p>
            <a:endParaRPr kumimoji="1" lang="ja-JP" altLang="en-US" dirty="0"/>
          </a:p>
        </p:txBody>
      </p:sp>
    </p:spTree>
    <p:extLst>
      <p:ext uri="{BB962C8B-B14F-4D97-AF65-F5344CB8AC3E}">
        <p14:creationId xmlns:p14="http://schemas.microsoft.com/office/powerpoint/2010/main" val="5633280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err="1"/>
              <a:t>民泊の基礎知識</a:t>
            </a:r>
            <a:endParaRPr dirty="0"/>
          </a:p>
        </p:txBody>
      </p:sp>
      <p:sp>
        <p:nvSpPr>
          <p:cNvPr id="3" name="Content Placeholder 2"/>
          <p:cNvSpPr>
            <a:spLocks noGrp="1"/>
          </p:cNvSpPr>
          <p:nvPr>
            <p:ph idx="1"/>
          </p:nvPr>
        </p:nvSpPr>
        <p:spPr>
          <a:xfrm>
            <a:off x="351182" y="1600200"/>
            <a:ext cx="8441635" cy="5257800"/>
          </a:xfrm>
        </p:spPr>
        <p:txBody>
          <a:bodyPr>
            <a:normAutofit fontScale="92500" lnSpcReduction="10000"/>
          </a:bodyPr>
          <a:lstStyle/>
          <a:p>
            <a:r>
              <a:rPr dirty="0" err="1"/>
              <a:t>民泊とは</a:t>
            </a:r>
            <a:r>
              <a:rPr dirty="0"/>
              <a:t>？ </a:t>
            </a:r>
            <a:endParaRPr lang="en-US" dirty="0"/>
          </a:p>
          <a:p>
            <a:pPr marL="0" indent="0">
              <a:buNone/>
            </a:pPr>
            <a:r>
              <a:rPr lang="ja-JP" altLang="en-US" dirty="0"/>
              <a:t>　☞</a:t>
            </a:r>
            <a:r>
              <a:rPr b="1" u="sng" dirty="0" err="1"/>
              <a:t>個人</a:t>
            </a:r>
            <a:r>
              <a:rPr b="1" u="sng" dirty="0" err="1">
                <a:solidFill>
                  <a:srgbClr val="FF0000"/>
                </a:solidFill>
              </a:rPr>
              <a:t>住宅</a:t>
            </a:r>
            <a:r>
              <a:rPr b="1" u="sng" dirty="0" err="1"/>
              <a:t>を</a:t>
            </a:r>
            <a:r>
              <a:rPr b="1" i="1" u="sng" dirty="0" err="1">
                <a:solidFill>
                  <a:srgbClr val="FF0000"/>
                </a:solidFill>
              </a:rPr>
              <a:t>宿泊施設として活用</a:t>
            </a:r>
            <a:r>
              <a:rPr b="1" u="sng" dirty="0" err="1"/>
              <a:t>する仕組み</a:t>
            </a:r>
            <a:endParaRPr lang="en-US" b="1" u="sng" dirty="0"/>
          </a:p>
          <a:p>
            <a:pPr marL="0" indent="0">
              <a:buNone/>
            </a:pPr>
            <a:endParaRPr b="1" u="sng" dirty="0"/>
          </a:p>
          <a:p>
            <a:r>
              <a:rPr dirty="0" err="1"/>
              <a:t>背景</a:t>
            </a:r>
            <a:r>
              <a:rPr dirty="0"/>
              <a:t>: </a:t>
            </a:r>
            <a:r>
              <a:rPr dirty="0" err="1"/>
              <a:t>訪日観光客の増加</a:t>
            </a:r>
            <a:r>
              <a:rPr lang="ja-JP" altLang="en-US" dirty="0"/>
              <a:t>・関西万博２０２５</a:t>
            </a:r>
            <a:endParaRPr lang="en-US" altLang="ja-JP" dirty="0"/>
          </a:p>
          <a:p>
            <a:pPr marL="0" indent="0">
              <a:buNone/>
            </a:pPr>
            <a:r>
              <a:rPr lang="ja-JP" altLang="en-US" dirty="0"/>
              <a:t>　☞</a:t>
            </a:r>
            <a:r>
              <a:rPr dirty="0"/>
              <a:t> </a:t>
            </a:r>
            <a:r>
              <a:rPr dirty="0" err="1"/>
              <a:t>宿泊施設不足と</a:t>
            </a:r>
            <a:r>
              <a:rPr lang="ja-JP" altLang="en-US" dirty="0"/>
              <a:t>高騰する宿泊費に対応する　</a:t>
            </a:r>
            <a:endParaRPr lang="en-US" altLang="ja-JP" dirty="0"/>
          </a:p>
          <a:p>
            <a:pPr marL="0" indent="0">
              <a:buNone/>
            </a:pPr>
            <a:r>
              <a:rPr lang="ja-JP" altLang="en-US" dirty="0"/>
              <a:t>　　 </a:t>
            </a:r>
            <a:r>
              <a:rPr dirty="0" err="1"/>
              <a:t>多様なニーズ</a:t>
            </a:r>
            <a:r>
              <a:rPr lang="ja-JP" altLang="en-US" dirty="0"/>
              <a:t>があった。</a:t>
            </a:r>
            <a:endParaRPr lang="en-US" dirty="0"/>
          </a:p>
          <a:p>
            <a:pPr marL="0" indent="0">
              <a:buNone/>
            </a:pPr>
            <a:endParaRPr dirty="0"/>
          </a:p>
          <a:p>
            <a:r>
              <a:rPr dirty="0" err="1"/>
              <a:t>社会的インパクト</a:t>
            </a:r>
            <a:r>
              <a:rPr dirty="0"/>
              <a:t>: </a:t>
            </a:r>
            <a:endParaRPr lang="en-US" dirty="0"/>
          </a:p>
          <a:p>
            <a:pPr marL="0" indent="0">
              <a:buNone/>
            </a:pPr>
            <a:r>
              <a:rPr lang="ja-JP" altLang="en-US" dirty="0"/>
              <a:t>　☞</a:t>
            </a:r>
            <a:r>
              <a:rPr dirty="0" err="1"/>
              <a:t>観光振興と地域経済活性化</a:t>
            </a:r>
            <a:r>
              <a:rPr dirty="0"/>
              <a:t> </a:t>
            </a:r>
            <a:r>
              <a:rPr lang="ja-JP" altLang="en-US" dirty="0"/>
              <a:t>（メリット）</a:t>
            </a:r>
            <a:endParaRPr lang="en-US" altLang="ja-JP" dirty="0"/>
          </a:p>
          <a:p>
            <a:pPr marL="0" indent="0">
              <a:buNone/>
            </a:pPr>
            <a:r>
              <a:rPr lang="ja-JP" altLang="en-US" dirty="0"/>
              <a:t>　☞</a:t>
            </a:r>
            <a:r>
              <a:rPr dirty="0" err="1"/>
              <a:t>騒音・治安・プライバシー問題</a:t>
            </a:r>
            <a:r>
              <a:rPr lang="ja-JP" altLang="en-US" dirty="0"/>
              <a:t>（デメリット）</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74C79C3-188C-D033-B626-384EAD8F076C}"/>
              </a:ext>
            </a:extLst>
          </p:cNvPr>
          <p:cNvSpPr>
            <a:spLocks noGrp="1"/>
          </p:cNvSpPr>
          <p:nvPr>
            <p:ph type="title"/>
          </p:nvPr>
        </p:nvSpPr>
        <p:spPr/>
        <p:txBody>
          <a:bodyPr/>
          <a:lstStyle/>
          <a:p>
            <a:r>
              <a:rPr kumimoji="1" lang="ja-JP" altLang="en-US" dirty="0"/>
              <a:t>民泊とは？</a:t>
            </a:r>
          </a:p>
        </p:txBody>
      </p:sp>
      <p:sp>
        <p:nvSpPr>
          <p:cNvPr id="3" name="コンテンツ プレースホルダー 2">
            <a:extLst>
              <a:ext uri="{FF2B5EF4-FFF2-40B4-BE49-F238E27FC236}">
                <a16:creationId xmlns:a16="http://schemas.microsoft.com/office/drawing/2014/main" id="{E75B2C53-82D5-7E03-1E6D-1D0ECB0890B7}"/>
              </a:ext>
            </a:extLst>
          </p:cNvPr>
          <p:cNvSpPr>
            <a:spLocks noGrp="1"/>
          </p:cNvSpPr>
          <p:nvPr>
            <p:ph idx="1"/>
          </p:nvPr>
        </p:nvSpPr>
        <p:spPr>
          <a:xfrm>
            <a:off x="457200" y="1417638"/>
            <a:ext cx="8229600" cy="5257800"/>
          </a:xfrm>
        </p:spPr>
        <p:txBody>
          <a:bodyPr>
            <a:normAutofit fontScale="70000" lnSpcReduction="20000"/>
          </a:bodyPr>
          <a:lstStyle/>
          <a:p>
            <a:pPr marL="0" indent="0">
              <a:buNone/>
            </a:pPr>
            <a:r>
              <a:rPr lang="ja-JP" altLang="en-US" dirty="0"/>
              <a:t>「民泊（みんぱく）」は、もともとは「民家に泊まる」という意味で、旅行者が一般の家庭に宿泊するスタイルのことです。日本ではここ</a:t>
            </a:r>
            <a:r>
              <a:rPr lang="en-US" altLang="ja-JP" dirty="0"/>
              <a:t>10</a:t>
            </a:r>
            <a:r>
              <a:rPr lang="ja-JP" altLang="en-US" dirty="0"/>
              <a:t>年ほどで、特に観光需要の高まりとインターネット予約サイトの普及によって一気に広がりました。</a:t>
            </a:r>
            <a:endParaRPr lang="en-US" altLang="ja-JP" dirty="0"/>
          </a:p>
          <a:p>
            <a:pPr marL="0" indent="0">
              <a:buNone/>
            </a:pPr>
            <a:endParaRPr lang="ja-JP" altLang="en-US" dirty="0"/>
          </a:p>
          <a:p>
            <a:r>
              <a:rPr lang="ja-JP" altLang="en-US" b="1" u="sng" dirty="0">
                <a:solidFill>
                  <a:srgbClr val="FF0000"/>
                </a:solidFill>
              </a:rPr>
              <a:t>旅館業法に基づく簡易宿所</a:t>
            </a:r>
            <a:r>
              <a:rPr lang="ja-JP" altLang="en-US" dirty="0"/>
              <a:t>としての民泊：旅館やホテルと同じ扱いで営業許可が必要。</a:t>
            </a:r>
          </a:p>
          <a:p>
            <a:r>
              <a:rPr lang="ja-JP" altLang="en-US" b="1" u="sng" dirty="0">
                <a:solidFill>
                  <a:srgbClr val="FF0000"/>
                </a:solidFill>
              </a:rPr>
              <a:t>特区民泊</a:t>
            </a:r>
            <a:r>
              <a:rPr lang="ja-JP" altLang="en-US" dirty="0"/>
              <a:t>：国家戦略特区の制度を利用して、規制を緩めて実施するタイプ。</a:t>
            </a:r>
          </a:p>
          <a:p>
            <a:r>
              <a:rPr lang="ja-JP" altLang="en-US" b="1" u="sng" dirty="0">
                <a:solidFill>
                  <a:srgbClr val="FF0000"/>
                </a:solidFill>
              </a:rPr>
              <a:t>住宅宿泊事業法（民泊新法）に基づく民泊</a:t>
            </a:r>
            <a:r>
              <a:rPr lang="ja-JP" altLang="en-US" dirty="0"/>
              <a:t>：</a:t>
            </a:r>
            <a:r>
              <a:rPr lang="en-US" altLang="ja-JP" dirty="0"/>
              <a:t>2018</a:t>
            </a:r>
            <a:r>
              <a:rPr lang="ja-JP" altLang="en-US" dirty="0"/>
              <a:t>年に施行された法律で、年間</a:t>
            </a:r>
            <a:r>
              <a:rPr lang="en-US" altLang="ja-JP" dirty="0"/>
              <a:t>180</a:t>
            </a:r>
            <a:r>
              <a:rPr lang="ja-JP" altLang="en-US" dirty="0"/>
              <a:t>日までなど条件を設けて合法的に運営できる枠組み。</a:t>
            </a:r>
          </a:p>
          <a:p>
            <a:pPr marL="0" indent="0">
              <a:buNone/>
            </a:pPr>
            <a:endParaRPr lang="en-US" altLang="ja-JP" dirty="0"/>
          </a:p>
          <a:p>
            <a:pPr marL="0" indent="0">
              <a:buNone/>
            </a:pPr>
            <a:r>
              <a:rPr lang="ja-JP" altLang="en-US" dirty="0"/>
              <a:t>民泊の魅力は、ホテルより安価だったり、地域の暮らしを体験できたり、広い部屋でグループや家族が滞在できる点です。一方で、騒音・ゴミ・治安・管理の不十分さなど地域トラブルが起きやすいのも事実で、それが「民泊問題」と呼ばれる社会課題になっています。</a:t>
            </a:r>
            <a:endParaRPr kumimoji="1" lang="ja-JP" altLang="en-US" dirty="0"/>
          </a:p>
        </p:txBody>
      </p:sp>
    </p:spTree>
    <p:extLst>
      <p:ext uri="{BB962C8B-B14F-4D97-AF65-F5344CB8AC3E}">
        <p14:creationId xmlns:p14="http://schemas.microsoft.com/office/powerpoint/2010/main" val="5383744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コンテンツ プレースホルダー 8" descr="文字と写真のスクリーンショット&#10;&#10;AI 生成コンテンツは誤りを含む可能性があります。">
            <a:extLst>
              <a:ext uri="{FF2B5EF4-FFF2-40B4-BE49-F238E27FC236}">
                <a16:creationId xmlns:a16="http://schemas.microsoft.com/office/drawing/2014/main" id="{7CC31317-162B-2031-84D0-4703F7EB7F98}"/>
              </a:ext>
            </a:extLst>
          </p:cNvPr>
          <p:cNvPicPr>
            <a:picLocks noGrp="1" noChangeAspect="1"/>
          </p:cNvPicPr>
          <p:nvPr>
            <p:ph idx="1"/>
          </p:nvPr>
        </p:nvPicPr>
        <p:blipFill>
          <a:blip r:embed="rId2"/>
          <a:stretch>
            <a:fillRect/>
          </a:stretch>
        </p:blipFill>
        <p:spPr>
          <a:xfrm>
            <a:off x="4889" y="313151"/>
            <a:ext cx="9139111" cy="6432115"/>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6DD43E1-FFBB-B05C-64CF-A4C6B057254F}"/>
              </a:ext>
            </a:extLst>
          </p:cNvPr>
          <p:cNvSpPr>
            <a:spLocks noGrp="1"/>
          </p:cNvSpPr>
          <p:nvPr>
            <p:ph type="title"/>
          </p:nvPr>
        </p:nvSpPr>
        <p:spPr/>
        <p:txBody>
          <a:bodyPr/>
          <a:lstStyle/>
          <a:p>
            <a:r>
              <a:rPr kumimoji="1" lang="ja-JP" altLang="en-US" dirty="0"/>
              <a:t>民泊が増えた背景</a:t>
            </a:r>
          </a:p>
        </p:txBody>
      </p:sp>
      <p:sp>
        <p:nvSpPr>
          <p:cNvPr id="3" name="コンテンツ プレースホルダー 2">
            <a:extLst>
              <a:ext uri="{FF2B5EF4-FFF2-40B4-BE49-F238E27FC236}">
                <a16:creationId xmlns:a16="http://schemas.microsoft.com/office/drawing/2014/main" id="{F2F8E692-3045-6089-97B9-897F3F53A197}"/>
              </a:ext>
            </a:extLst>
          </p:cNvPr>
          <p:cNvSpPr>
            <a:spLocks noGrp="1"/>
          </p:cNvSpPr>
          <p:nvPr>
            <p:ph idx="1"/>
          </p:nvPr>
        </p:nvSpPr>
        <p:spPr>
          <a:xfrm>
            <a:off x="457200" y="1346752"/>
            <a:ext cx="8408504" cy="5511248"/>
          </a:xfrm>
        </p:spPr>
        <p:txBody>
          <a:bodyPr>
            <a:noAutofit/>
          </a:bodyPr>
          <a:lstStyle/>
          <a:p>
            <a:pPr marL="0" indent="0">
              <a:buNone/>
            </a:pPr>
            <a:r>
              <a:rPr lang="ja-JP" altLang="en-US" sz="1500" dirty="0"/>
              <a:t>大阪は、日本でも民泊が一番「爆発」した地域のひとつです。背景を整理すると、まさに“民泊特区”のような条件が揃って</a:t>
            </a:r>
            <a:r>
              <a:rPr lang="ja-JP" altLang="en-US" sz="1500"/>
              <a:t>いました。</a:t>
            </a:r>
            <a:endParaRPr lang="en-US" altLang="ja-JP" sz="1500" b="1" dirty="0"/>
          </a:p>
          <a:p>
            <a:pPr marL="0" indent="0">
              <a:buNone/>
            </a:pPr>
            <a:r>
              <a:rPr lang="en-US" altLang="ja-JP" sz="1500" b="1" dirty="0">
                <a:solidFill>
                  <a:srgbClr val="FF0000"/>
                </a:solidFill>
              </a:rPr>
              <a:t>1. </a:t>
            </a:r>
            <a:r>
              <a:rPr lang="ja-JP" altLang="en-US" sz="1500" b="1" dirty="0">
                <a:solidFill>
                  <a:srgbClr val="FF0000"/>
                </a:solidFill>
              </a:rPr>
              <a:t>インバウンド需要の集中</a:t>
            </a:r>
            <a:br>
              <a:rPr lang="ja-JP" altLang="en-US" sz="1500" dirty="0"/>
            </a:br>
            <a:r>
              <a:rPr lang="en-US" altLang="ja-JP" sz="1500" dirty="0"/>
              <a:t>2010</a:t>
            </a:r>
            <a:r>
              <a:rPr lang="ja-JP" altLang="en-US" sz="1500" dirty="0"/>
              <a:t>年代、関西空港をハブにした</a:t>
            </a:r>
            <a:r>
              <a:rPr lang="en-US" altLang="ja-JP" sz="1500" dirty="0"/>
              <a:t>LCC</a:t>
            </a:r>
            <a:r>
              <a:rPr lang="ja-JP" altLang="en-US" sz="1500" dirty="0"/>
              <a:t>（格安航空会社）の路線拡大で、アジア圏からの旅行者がどっと流れ込みました。大阪城、道頓堀、</a:t>
            </a:r>
            <a:r>
              <a:rPr lang="en-US" altLang="ja-JP" sz="1500" dirty="0"/>
              <a:t>USJ</a:t>
            </a:r>
            <a:r>
              <a:rPr lang="ja-JP" altLang="en-US" sz="1500" dirty="0"/>
              <a:t>、そして京都や奈良へのアクセスの良さもあり、大阪は「宿泊拠点」と</a:t>
            </a:r>
            <a:r>
              <a:rPr lang="ja-JP" altLang="en-US" sz="1500"/>
              <a:t>して選ばれやすかった。</a:t>
            </a:r>
            <a:endParaRPr lang="en-US" altLang="ja-JP" sz="1500" b="1" dirty="0"/>
          </a:p>
          <a:p>
            <a:pPr marL="0" indent="0">
              <a:buNone/>
            </a:pPr>
            <a:r>
              <a:rPr lang="en-US" altLang="ja-JP" sz="1500" b="1" dirty="0">
                <a:solidFill>
                  <a:srgbClr val="FF0000"/>
                </a:solidFill>
              </a:rPr>
              <a:t>2. </a:t>
            </a:r>
            <a:r>
              <a:rPr lang="ja-JP" altLang="en-US" sz="1500" b="1" dirty="0">
                <a:solidFill>
                  <a:srgbClr val="FF0000"/>
                </a:solidFill>
              </a:rPr>
              <a:t>宿泊施設の不足</a:t>
            </a:r>
            <a:br>
              <a:rPr lang="ja-JP" altLang="en-US" sz="1500" dirty="0"/>
            </a:br>
            <a:r>
              <a:rPr lang="ja-JP" altLang="en-US" sz="1500" dirty="0"/>
              <a:t>当時のホテル稼働率はほぼ満室状態。特にミナミ（難波・心斎橋）や梅田周辺では、旅行者が「泊まるところがない！」と嘆くほどで、その穴を埋めるように民泊が急増</a:t>
            </a:r>
            <a:r>
              <a:rPr lang="ja-JP" altLang="en-US" sz="1500"/>
              <a:t>しました。</a:t>
            </a:r>
            <a:endParaRPr lang="en-US" altLang="ja-JP" sz="1500" b="1" dirty="0"/>
          </a:p>
          <a:p>
            <a:pPr marL="0" indent="0">
              <a:buNone/>
            </a:pPr>
            <a:r>
              <a:rPr lang="en-US" altLang="ja-JP" sz="1500" b="1" dirty="0">
                <a:solidFill>
                  <a:srgbClr val="FF0000"/>
                </a:solidFill>
              </a:rPr>
              <a:t>3. </a:t>
            </a:r>
            <a:r>
              <a:rPr lang="ja-JP" altLang="en-US" sz="1500" b="1" dirty="0">
                <a:solidFill>
                  <a:srgbClr val="FF0000"/>
                </a:solidFill>
              </a:rPr>
              <a:t>空き家・空きマンション問題</a:t>
            </a:r>
            <a:br>
              <a:rPr lang="ja-JP" altLang="en-US" sz="1500" dirty="0"/>
            </a:br>
            <a:r>
              <a:rPr lang="ja-JP" altLang="en-US" sz="1500" dirty="0"/>
              <a:t>大阪市内はワンルームマンションや築古住宅が多く、空室をどう活用するかが課題でした。そこに「民泊運用」という新たなビジネスモデルが結びつき、不動産投資ブームとも相まって一気に広がりました。</a:t>
            </a:r>
          </a:p>
          <a:p>
            <a:pPr marL="0" indent="0">
              <a:buNone/>
            </a:pPr>
            <a:r>
              <a:rPr lang="en-US" altLang="ja-JP" sz="1500" b="1" dirty="0">
                <a:solidFill>
                  <a:srgbClr val="FF0000"/>
                </a:solidFill>
              </a:rPr>
              <a:t>4. </a:t>
            </a:r>
            <a:r>
              <a:rPr lang="ja-JP" altLang="en-US" sz="1500" b="1" dirty="0">
                <a:solidFill>
                  <a:srgbClr val="FF0000"/>
                </a:solidFill>
              </a:rPr>
              <a:t>行政の対応（特区民泊）</a:t>
            </a:r>
            <a:br>
              <a:rPr lang="ja-JP" altLang="en-US" sz="1500" dirty="0"/>
            </a:br>
            <a:r>
              <a:rPr lang="ja-JP" altLang="en-US" sz="1500" dirty="0"/>
              <a:t>大阪府・大阪市は、全国に先駆けて「国家戦略特区民泊」を導入。これは旅館業法の許可を取らなくても、一定の条件を満たせば民泊運営を認める仕組みです。これが大阪を“民泊先進地域”に押し上げました。</a:t>
            </a:r>
          </a:p>
          <a:p>
            <a:pPr marL="0" indent="0">
              <a:buNone/>
            </a:pPr>
            <a:r>
              <a:rPr lang="en-US" altLang="ja-JP" sz="1500" b="1" dirty="0">
                <a:solidFill>
                  <a:srgbClr val="FF0000"/>
                </a:solidFill>
              </a:rPr>
              <a:t>5. </a:t>
            </a:r>
            <a:r>
              <a:rPr lang="ja-JP" altLang="en-US" sz="1500" b="1" dirty="0">
                <a:solidFill>
                  <a:srgbClr val="FF0000"/>
                </a:solidFill>
              </a:rPr>
              <a:t>副作用：民泊問題の集中</a:t>
            </a:r>
            <a:br>
              <a:rPr lang="ja-JP" altLang="en-US" sz="1500" dirty="0"/>
            </a:br>
            <a:r>
              <a:rPr lang="ja-JP" altLang="en-US" sz="1500" dirty="0"/>
              <a:t>その裏で、騒音・ゴミ出し・無人運営によるトラブルも激増。マンション住民の反発や、近隣住民との摩擦が社会問題化しました。特にミナミ周辺では、民泊トラブルがニュースになるほどでした。</a:t>
            </a:r>
          </a:p>
          <a:p>
            <a:pPr marL="0" indent="0">
              <a:buNone/>
            </a:pPr>
            <a:endParaRPr lang="en-US" altLang="ja-JP" sz="1500" dirty="0"/>
          </a:p>
          <a:p>
            <a:pPr marL="0" indent="0">
              <a:buNone/>
            </a:pPr>
            <a:r>
              <a:rPr lang="ja-JP" altLang="en-US" sz="1500"/>
              <a:t>まとめる</a:t>
            </a:r>
            <a:r>
              <a:rPr lang="ja-JP" altLang="en-US" sz="1500" dirty="0"/>
              <a:t>と、大阪で民泊が特に増えたのは、</a:t>
            </a:r>
            <a:r>
              <a:rPr lang="ja-JP" altLang="en-US" sz="1500" b="1" dirty="0"/>
              <a:t>「需要（観光客急増）」と「供給（土地・建物の空き）」と「規制緩和」の三拍子が揃ったから</a:t>
            </a:r>
            <a:r>
              <a:rPr lang="ja-JP" altLang="en-US" sz="1500" dirty="0"/>
              <a:t>です。そして全国的にも、ここ大阪が“民泊ブームの震源地”だったとも言えます。</a:t>
            </a:r>
          </a:p>
        </p:txBody>
      </p:sp>
    </p:spTree>
    <p:extLst>
      <p:ext uri="{BB962C8B-B14F-4D97-AF65-F5344CB8AC3E}">
        <p14:creationId xmlns:p14="http://schemas.microsoft.com/office/powerpoint/2010/main" val="468940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47FEC0-DCBD-71F1-89B4-3E0873E43B25}"/>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7ECB9D7F-E1D5-32E2-8BF8-587AD25B7E82}"/>
              </a:ext>
            </a:extLst>
          </p:cNvPr>
          <p:cNvSpPr>
            <a:spLocks noGrp="1"/>
          </p:cNvSpPr>
          <p:nvPr>
            <p:ph type="title"/>
          </p:nvPr>
        </p:nvSpPr>
        <p:spPr/>
        <p:txBody>
          <a:bodyPr>
            <a:normAutofit/>
          </a:bodyPr>
          <a:lstStyle/>
          <a:p>
            <a:r>
              <a:rPr lang="ja-JP" altLang="en-US" dirty="0"/>
              <a:t>国家戦略特区とは？①</a:t>
            </a:r>
            <a:endParaRPr kumimoji="1" lang="ja-JP" altLang="en-US" dirty="0"/>
          </a:p>
        </p:txBody>
      </p:sp>
      <p:sp>
        <p:nvSpPr>
          <p:cNvPr id="4" name="コンテンツ プレースホルダー 3">
            <a:extLst>
              <a:ext uri="{FF2B5EF4-FFF2-40B4-BE49-F238E27FC236}">
                <a16:creationId xmlns:a16="http://schemas.microsoft.com/office/drawing/2014/main" id="{9064EFC2-5CB4-C597-CBAD-BDCBA5AAF042}"/>
              </a:ext>
            </a:extLst>
          </p:cNvPr>
          <p:cNvSpPr>
            <a:spLocks noGrp="1"/>
          </p:cNvSpPr>
          <p:nvPr>
            <p:ph idx="1"/>
          </p:nvPr>
        </p:nvSpPr>
        <p:spPr>
          <a:xfrm>
            <a:off x="457199" y="1600200"/>
            <a:ext cx="8411029" cy="4525963"/>
          </a:xfrm>
        </p:spPr>
        <p:txBody>
          <a:bodyPr>
            <a:normAutofit fontScale="85000" lnSpcReduction="10000"/>
          </a:bodyPr>
          <a:lstStyle/>
          <a:p>
            <a:pPr marL="0" indent="0">
              <a:buNone/>
            </a:pPr>
            <a:r>
              <a:rPr lang="ja-JP" altLang="en-US" b="1" dirty="0"/>
              <a:t>国家戦略特別区域制度とは</a:t>
            </a:r>
            <a:endParaRPr lang="en-US" altLang="ja-JP" b="1" dirty="0"/>
          </a:p>
          <a:p>
            <a:pPr marL="0" indent="0">
              <a:buNone/>
            </a:pPr>
            <a:endParaRPr lang="ja-JP" altLang="en-US" b="1" dirty="0"/>
          </a:p>
          <a:p>
            <a:pPr marL="0" indent="0">
              <a:buNone/>
            </a:pPr>
            <a:r>
              <a:rPr lang="ja-JP" altLang="en-US" b="1" dirty="0"/>
              <a:t>正式名称</a:t>
            </a:r>
            <a:r>
              <a:rPr lang="ja-JP" altLang="en-US" dirty="0"/>
              <a:t>：「国家戦略特別区域制度」</a:t>
            </a:r>
          </a:p>
          <a:p>
            <a:pPr marL="0" indent="0">
              <a:buNone/>
            </a:pPr>
            <a:r>
              <a:rPr lang="ja-JP" altLang="en-US" b="1" dirty="0"/>
              <a:t>創設</a:t>
            </a:r>
            <a:r>
              <a:rPr lang="ja-JP" altLang="en-US" dirty="0"/>
              <a:t>：</a:t>
            </a:r>
            <a:r>
              <a:rPr lang="en-US" altLang="ja-JP" dirty="0"/>
              <a:t>2013</a:t>
            </a:r>
            <a:r>
              <a:rPr lang="ja-JP" altLang="en-US" dirty="0"/>
              <a:t>年（国家戦略特別区域法に基づく）</a:t>
            </a:r>
          </a:p>
          <a:p>
            <a:pPr marL="0" indent="0">
              <a:buNone/>
            </a:pPr>
            <a:r>
              <a:rPr lang="ja-JP" altLang="en-US" b="1" dirty="0"/>
              <a:t>目的</a:t>
            </a:r>
            <a:r>
              <a:rPr lang="ja-JP" altLang="en-US" dirty="0"/>
              <a:t>：経済成長を加速させるために、特定の地域で </a:t>
            </a:r>
            <a:r>
              <a:rPr lang="ja-JP" altLang="en-US" b="1" u="sng" dirty="0">
                <a:solidFill>
                  <a:srgbClr val="FF0000"/>
                </a:solidFill>
              </a:rPr>
              <a:t>規制改革を大胆に実行する「実験場」</a:t>
            </a:r>
            <a:r>
              <a:rPr lang="ja-JP" altLang="en-US" u="sng" dirty="0">
                <a:solidFill>
                  <a:srgbClr val="FF0000"/>
                </a:solidFill>
              </a:rPr>
              <a:t> </a:t>
            </a:r>
            <a:r>
              <a:rPr lang="ja-JP" altLang="en-US" dirty="0"/>
              <a:t>を設けること。</a:t>
            </a:r>
          </a:p>
          <a:p>
            <a:pPr marL="0" indent="0">
              <a:buNone/>
            </a:pPr>
            <a:r>
              <a:rPr lang="ja-JP" altLang="en-US" b="1" dirty="0"/>
              <a:t>主導機関</a:t>
            </a:r>
            <a:r>
              <a:rPr lang="ja-JP" altLang="en-US" dirty="0"/>
              <a:t>：内閣府（国家戦略特別区域諮問会議のもとで推進）</a:t>
            </a:r>
          </a:p>
          <a:p>
            <a:pPr marL="0" indent="0">
              <a:buNone/>
            </a:pPr>
            <a:r>
              <a:rPr lang="ja-JP" altLang="en-US" b="1" dirty="0"/>
              <a:t>対象分野</a:t>
            </a:r>
            <a:r>
              <a:rPr lang="ja-JP" altLang="en-US" dirty="0"/>
              <a:t>：医療・介護、教育、都市再生、農業、</a:t>
            </a:r>
            <a:r>
              <a:rPr lang="ja-JP" altLang="en-US" b="1" u="sng" dirty="0">
                <a:solidFill>
                  <a:srgbClr val="FF0000"/>
                </a:solidFill>
              </a:rPr>
              <a:t>観光</a:t>
            </a:r>
            <a:r>
              <a:rPr lang="ja-JP" altLang="en-US" dirty="0"/>
              <a:t>、外国人材受入など、幅広い分野で規制緩和を実施。</a:t>
            </a:r>
          </a:p>
          <a:p>
            <a:pPr marL="0" indent="0">
              <a:buNone/>
            </a:pPr>
            <a:endParaRPr lang="ja-JP" altLang="en-US" dirty="0"/>
          </a:p>
        </p:txBody>
      </p:sp>
    </p:spTree>
    <p:extLst>
      <p:ext uri="{BB962C8B-B14F-4D97-AF65-F5344CB8AC3E}">
        <p14:creationId xmlns:p14="http://schemas.microsoft.com/office/powerpoint/2010/main" val="15583651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618</TotalTime>
  <Words>3059</Words>
  <Application>Microsoft Office PowerPoint</Application>
  <PresentationFormat>画面に合わせる (4:3)</PresentationFormat>
  <Paragraphs>307</Paragraphs>
  <Slides>35</Slides>
  <Notes>5</Notes>
  <HiddenSlides>0</HiddenSlides>
  <MMClips>0</MMClips>
  <ScaleCrop>false</ScaleCrop>
  <HeadingPairs>
    <vt:vector size="8" baseType="variant">
      <vt:variant>
        <vt:lpstr>使用されているフォント</vt:lpstr>
      </vt:variant>
      <vt:variant>
        <vt:i4>4</vt:i4>
      </vt:variant>
      <vt:variant>
        <vt:lpstr>テーマ</vt:lpstr>
      </vt:variant>
      <vt:variant>
        <vt:i4>1</vt:i4>
      </vt:variant>
      <vt:variant>
        <vt:lpstr>埋め込まれた OLE サーバー</vt:lpstr>
      </vt:variant>
      <vt:variant>
        <vt:i4>1</vt:i4>
      </vt:variant>
      <vt:variant>
        <vt:lpstr>スライド タイトル</vt:lpstr>
      </vt:variant>
      <vt:variant>
        <vt:i4>35</vt:i4>
      </vt:variant>
    </vt:vector>
  </HeadingPairs>
  <TitlesOfParts>
    <vt:vector size="41" baseType="lpstr">
      <vt:lpstr>メイリオ</vt:lpstr>
      <vt:lpstr>游ゴシック</vt:lpstr>
      <vt:lpstr>Arial</vt:lpstr>
      <vt:lpstr>Calibri</vt:lpstr>
      <vt:lpstr>Office Theme</vt:lpstr>
      <vt:lpstr>Acrobat Document</vt:lpstr>
      <vt:lpstr>第23回自治フォーラムおおさか  緊急勉強会　第一弾</vt:lpstr>
      <vt:lpstr>自己紹介</vt:lpstr>
      <vt:lpstr>フォーラムの目的</vt:lpstr>
      <vt:lpstr>フォーラムの目的</vt:lpstr>
      <vt:lpstr>民泊の基礎知識</vt:lpstr>
      <vt:lpstr>民泊とは？</vt:lpstr>
      <vt:lpstr>PowerPoint プレゼンテーション</vt:lpstr>
      <vt:lpstr>民泊が増えた背景</vt:lpstr>
      <vt:lpstr>国家戦略特区とは？①</vt:lpstr>
      <vt:lpstr>国家戦略特区とは？②</vt:lpstr>
      <vt:lpstr>特区民泊の仕組み・申請手順①</vt:lpstr>
      <vt:lpstr>特区民泊の仕組み・申請手順②</vt:lpstr>
      <vt:lpstr>大阪市内には、都市計画法・建築基準法等に基づく用途地域による規制があり、特区民泊・新法民泊・旅館業法それぞれにおいて、営業が出来る地域と出来ない地域が決められています。</vt:lpstr>
      <vt:lpstr>適法民泊施設の普及促進のための 「民泊マーク」</vt:lpstr>
      <vt:lpstr>フォーラムの目的</vt:lpstr>
      <vt:lpstr>※現状と課題</vt:lpstr>
      <vt:lpstr>９月３０日PT会議について(PDF資料)</vt:lpstr>
      <vt:lpstr>フォーラムの目的</vt:lpstr>
      <vt:lpstr>市民生活への影響</vt:lpstr>
      <vt:lpstr>「安心できる住環境」と「観光振興」の両立を目指す視点を持つ</vt:lpstr>
      <vt:lpstr>PowerPoint プレゼンテーション</vt:lpstr>
      <vt:lpstr>解決への方向性（藤原案）</vt:lpstr>
      <vt:lpstr>フォーラムの目的</vt:lpstr>
      <vt:lpstr>市民ができること</vt:lpstr>
      <vt:lpstr>PowerPoint プレゼンテーション</vt:lpstr>
      <vt:lpstr>市民ができること</vt:lpstr>
      <vt:lpstr>特区民泊の場合</vt:lpstr>
      <vt:lpstr>市民ができること</vt:lpstr>
      <vt:lpstr>苦情・トラブル時は市の窓口へ通報</vt:lpstr>
      <vt:lpstr>市民ができること</vt:lpstr>
      <vt:lpstr>公開サイトで認定施設の確認</vt:lpstr>
      <vt:lpstr>市民ができること</vt:lpstr>
      <vt:lpstr>地域ルール策定への協力</vt:lpstr>
      <vt:lpstr>まとめ・質疑応答</vt:lpstr>
      <vt:lpstr>最後に・議員提出議案(PDF資料)</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藤原洋一</cp:lastModifiedBy>
  <cp:revision>1</cp:revision>
  <cp:lastPrinted>2025-10-22T06:16:29Z</cp:lastPrinted>
  <dcterms:created xsi:type="dcterms:W3CDTF">2013-01-27T09:14:16Z</dcterms:created>
  <dcterms:modified xsi:type="dcterms:W3CDTF">2025-10-22T06:19:29Z</dcterms:modified>
  <cp:category/>
</cp:coreProperties>
</file>